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5"/>
  </p:sldMasterIdLst>
  <p:notesMasterIdLst>
    <p:notesMasterId r:id="rId23"/>
  </p:notesMasterIdLst>
  <p:sldIdLst>
    <p:sldId id="259" r:id="rId6"/>
    <p:sldId id="2147482207" r:id="rId7"/>
    <p:sldId id="2147482388" r:id="rId8"/>
    <p:sldId id="2147482389" r:id="rId9"/>
    <p:sldId id="2147482390" r:id="rId10"/>
    <p:sldId id="2147482107" r:id="rId11"/>
    <p:sldId id="2147482117" r:id="rId12"/>
    <p:sldId id="2147482233" r:id="rId13"/>
    <p:sldId id="2147482120" r:id="rId14"/>
    <p:sldId id="2147482397" r:id="rId15"/>
    <p:sldId id="2147482208" r:id="rId16"/>
    <p:sldId id="2147482383" r:id="rId17"/>
    <p:sldId id="2147482392" r:id="rId18"/>
    <p:sldId id="2147482395" r:id="rId19"/>
    <p:sldId id="2147482393" r:id="rId20"/>
    <p:sldId id="2147482394" r:id="rId21"/>
    <p:sldId id="21474823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EM" userId="S::emu@cefic.be::55007162-106e-4954-b4ab-f863f3bce8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6974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990F88-EBDD-48AC-934E-16C85A3E4EE1}" v="41" dt="2025-11-25T15:42:43.4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990" autoAdjust="0"/>
    <p:restoredTop sz="94248" autoAdjust="0"/>
  </p:normalViewPr>
  <p:slideViewPr>
    <p:cSldViewPr snapToGrid="0" showGuides="1">
      <p:cViewPr varScale="1">
        <p:scale>
          <a:sx n="55" d="100"/>
          <a:sy n="55" d="100"/>
        </p:scale>
        <p:origin x="944" y="264"/>
      </p:cViewPr>
      <p:guideLst>
        <p:guide orient="horz" pos="2183"/>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895ef482-96ff-4dd4-9c74-0dc92131d96c" providerId="ADAL" clId="{D12E8F2D-18E1-4D59-B488-E6EF4FA6600E}"/>
    <pc:docChg chg="undo custSel addSld delSld modSld sldOrd">
      <pc:chgData name="HADHRI Moncef" userId="895ef482-96ff-4dd4-9c74-0dc92131d96c" providerId="ADAL" clId="{D12E8F2D-18E1-4D59-B488-E6EF4FA6600E}" dt="2025-11-28T08:48:25.254" v="705" actId="1076"/>
      <pc:docMkLst>
        <pc:docMk/>
      </pc:docMkLst>
      <pc:sldChg chg="delSp modSp mod">
        <pc:chgData name="HADHRI Moncef" userId="895ef482-96ff-4dd4-9c74-0dc92131d96c" providerId="ADAL" clId="{D12E8F2D-18E1-4D59-B488-E6EF4FA6600E}" dt="2025-11-25T10:19:59.884" v="161" actId="20577"/>
        <pc:sldMkLst>
          <pc:docMk/>
          <pc:sldMk cId="4075653359" sldId="2147482107"/>
        </pc:sldMkLst>
        <pc:spChg chg="mod">
          <ac:chgData name="HADHRI Moncef" userId="895ef482-96ff-4dd4-9c74-0dc92131d96c" providerId="ADAL" clId="{D12E8F2D-18E1-4D59-B488-E6EF4FA6600E}" dt="2025-11-25T10:19:59.884" v="161" actId="20577"/>
          <ac:spMkLst>
            <pc:docMk/>
            <pc:sldMk cId="4075653359" sldId="2147482107"/>
            <ac:spMk id="4" creationId="{EF001B8F-D224-129D-24CF-525A15DDB3E8}"/>
          </ac:spMkLst>
        </pc:spChg>
        <pc:spChg chg="mod">
          <ac:chgData name="HADHRI Moncef" userId="895ef482-96ff-4dd4-9c74-0dc92131d96c" providerId="ADAL" clId="{D12E8F2D-18E1-4D59-B488-E6EF4FA6600E}" dt="2025-11-14T10:55:13.822" v="131" actId="20577"/>
          <ac:spMkLst>
            <pc:docMk/>
            <pc:sldMk cId="4075653359" sldId="2147482107"/>
            <ac:spMk id="6" creationId="{97929642-8CC4-B27A-CFBB-C033963C6E73}"/>
          </ac:spMkLst>
        </pc:spChg>
        <pc:picChg chg="mod">
          <ac:chgData name="HADHRI Moncef" userId="895ef482-96ff-4dd4-9c74-0dc92131d96c" providerId="ADAL" clId="{D12E8F2D-18E1-4D59-B488-E6EF4FA6600E}" dt="2025-11-14T10:55:41.613" v="135" actId="1076"/>
          <ac:picMkLst>
            <pc:docMk/>
            <pc:sldMk cId="4075653359" sldId="2147482107"/>
            <ac:picMk id="2" creationId="{A28CDF01-3CF6-9FDC-B36D-0F5A10533F9D}"/>
          </ac:picMkLst>
        </pc:picChg>
      </pc:sldChg>
      <pc:sldChg chg="addSp delSp modSp mod modClrScheme chgLayout">
        <pc:chgData name="HADHRI Moncef" userId="895ef482-96ff-4dd4-9c74-0dc92131d96c" providerId="ADAL" clId="{D12E8F2D-18E1-4D59-B488-E6EF4FA6600E}" dt="2025-11-14T11:45:23.517" v="153" actId="1076"/>
        <pc:sldMkLst>
          <pc:docMk/>
          <pc:sldMk cId="561023471" sldId="2147482120"/>
        </pc:sldMkLst>
        <pc:spChg chg="mod">
          <ac:chgData name="HADHRI Moncef" userId="895ef482-96ff-4dd4-9c74-0dc92131d96c" providerId="ADAL" clId="{D12E8F2D-18E1-4D59-B488-E6EF4FA6600E}" dt="2025-11-14T11:45:19.698" v="151" actId="26606"/>
          <ac:spMkLst>
            <pc:docMk/>
            <pc:sldMk cId="561023471" sldId="2147482120"/>
            <ac:spMk id="2" creationId="{AA884CAF-E889-1E53-947C-1C53FFA074D5}"/>
          </ac:spMkLst>
        </pc:spChg>
        <pc:spChg chg="mod ord">
          <ac:chgData name="HADHRI Moncef" userId="895ef482-96ff-4dd4-9c74-0dc92131d96c" providerId="ADAL" clId="{D12E8F2D-18E1-4D59-B488-E6EF4FA6600E}" dt="2025-11-14T11:45:19.698" v="151" actId="26606"/>
          <ac:spMkLst>
            <pc:docMk/>
            <pc:sldMk cId="561023471" sldId="2147482120"/>
            <ac:spMk id="6" creationId="{743BD283-F9F5-F5A9-5EA7-1488EE1D623D}"/>
          </ac:spMkLst>
        </pc:spChg>
        <pc:picChg chg="mod">
          <ac:chgData name="HADHRI Moncef" userId="895ef482-96ff-4dd4-9c74-0dc92131d96c" providerId="ADAL" clId="{D12E8F2D-18E1-4D59-B488-E6EF4FA6600E}" dt="2025-11-14T11:45:23.517" v="153" actId="1076"/>
          <ac:picMkLst>
            <pc:docMk/>
            <pc:sldMk cId="561023471" sldId="2147482120"/>
            <ac:picMk id="5" creationId="{F4E2AC72-2CD5-A6CC-0AC2-2BBABD7220DA}"/>
          </ac:picMkLst>
        </pc:picChg>
      </pc:sldChg>
      <pc:sldChg chg="modSp add del mod">
        <pc:chgData name="HADHRI Moncef" userId="895ef482-96ff-4dd4-9c74-0dc92131d96c" providerId="ADAL" clId="{D12E8F2D-18E1-4D59-B488-E6EF4FA6600E}" dt="2025-11-28T08:48:25.254" v="705" actId="1076"/>
        <pc:sldMkLst>
          <pc:docMk/>
          <pc:sldMk cId="4002176422" sldId="2147482207"/>
        </pc:sldMkLst>
        <pc:spChg chg="mod">
          <ac:chgData name="HADHRI Moncef" userId="895ef482-96ff-4dd4-9c74-0dc92131d96c" providerId="ADAL" clId="{D12E8F2D-18E1-4D59-B488-E6EF4FA6600E}" dt="2025-11-28T08:48:25.254" v="705" actId="1076"/>
          <ac:spMkLst>
            <pc:docMk/>
            <pc:sldMk cId="4002176422" sldId="2147482207"/>
            <ac:spMk id="3" creationId="{417AD29C-6AAE-82CD-97C7-94CA11F6292D}"/>
          </ac:spMkLst>
        </pc:spChg>
        <pc:spChg chg="mod">
          <ac:chgData name="HADHRI Moncef" userId="895ef482-96ff-4dd4-9c74-0dc92131d96c" providerId="ADAL" clId="{D12E8F2D-18E1-4D59-B488-E6EF4FA6600E}" dt="2025-11-25T15:42:49.653" v="695" actId="20577"/>
          <ac:spMkLst>
            <pc:docMk/>
            <pc:sldMk cId="4002176422" sldId="2147482207"/>
            <ac:spMk id="15" creationId="{9A77CB66-4E8B-BAF2-F92B-D1E3DCF63105}"/>
          </ac:spMkLst>
        </pc:spChg>
      </pc:sldChg>
      <pc:sldChg chg="delSp modSp mod">
        <pc:chgData name="HADHRI Moncef" userId="895ef482-96ff-4dd4-9c74-0dc92131d96c" providerId="ADAL" clId="{D12E8F2D-18E1-4D59-B488-E6EF4FA6600E}" dt="2025-11-14T09:08:00.296" v="119" actId="1076"/>
        <pc:sldMkLst>
          <pc:docMk/>
          <pc:sldMk cId="2547272530" sldId="2147482208"/>
        </pc:sldMkLst>
        <pc:spChg chg="mod">
          <ac:chgData name="HADHRI Moncef" userId="895ef482-96ff-4dd4-9c74-0dc92131d96c" providerId="ADAL" clId="{D12E8F2D-18E1-4D59-B488-E6EF4FA6600E}" dt="2025-11-14T08:55:05.051" v="102" actId="1076"/>
          <ac:spMkLst>
            <pc:docMk/>
            <pc:sldMk cId="2547272530" sldId="2147482208"/>
            <ac:spMk id="2" creationId="{3C4787CE-EAC4-2609-4281-19D333784FC8}"/>
          </ac:spMkLst>
        </pc:spChg>
        <pc:spChg chg="mod">
          <ac:chgData name="HADHRI Moncef" userId="895ef482-96ff-4dd4-9c74-0dc92131d96c" providerId="ADAL" clId="{D12E8F2D-18E1-4D59-B488-E6EF4FA6600E}" dt="2025-11-14T08:54:44.157" v="97" actId="20577"/>
          <ac:spMkLst>
            <pc:docMk/>
            <pc:sldMk cId="2547272530" sldId="2147482208"/>
            <ac:spMk id="9" creationId="{1AC206D3-5449-E338-BF2A-071B4CDFD99B}"/>
          </ac:spMkLst>
        </pc:spChg>
        <pc:picChg chg="mod">
          <ac:chgData name="HADHRI Moncef" userId="895ef482-96ff-4dd4-9c74-0dc92131d96c" providerId="ADAL" clId="{D12E8F2D-18E1-4D59-B488-E6EF4FA6600E}" dt="2025-11-14T09:08:00.296" v="119" actId="1076"/>
          <ac:picMkLst>
            <pc:docMk/>
            <pc:sldMk cId="2547272530" sldId="2147482208"/>
            <ac:picMk id="4" creationId="{5C45D0D5-A1CC-B09D-A8C2-400996543F7E}"/>
          </ac:picMkLst>
        </pc:picChg>
      </pc:sldChg>
      <pc:sldChg chg="addSp delSp modSp mod">
        <pc:chgData name="HADHRI Moncef" userId="895ef482-96ff-4dd4-9c74-0dc92131d96c" providerId="ADAL" clId="{D12E8F2D-18E1-4D59-B488-E6EF4FA6600E}" dt="2025-11-25T13:40:15.503" v="448"/>
        <pc:sldMkLst>
          <pc:docMk/>
          <pc:sldMk cId="919344175" sldId="2147482383"/>
        </pc:sldMkLst>
        <pc:spChg chg="mod">
          <ac:chgData name="HADHRI Moncef" userId="895ef482-96ff-4dd4-9c74-0dc92131d96c" providerId="ADAL" clId="{D12E8F2D-18E1-4D59-B488-E6EF4FA6600E}" dt="2025-11-25T12:36:11.591" v="175" actId="20577"/>
          <ac:spMkLst>
            <pc:docMk/>
            <pc:sldMk cId="919344175" sldId="2147482383"/>
            <ac:spMk id="2" creationId="{71873F12-C45B-04E4-77E2-4CC5F82EB8F3}"/>
          </ac:spMkLst>
        </pc:spChg>
        <pc:spChg chg="add mod">
          <ac:chgData name="HADHRI Moncef" userId="895ef482-96ff-4dd4-9c74-0dc92131d96c" providerId="ADAL" clId="{D12E8F2D-18E1-4D59-B488-E6EF4FA6600E}" dt="2025-11-25T12:46:20.848" v="283" actId="20577"/>
          <ac:spMkLst>
            <pc:docMk/>
            <pc:sldMk cId="919344175" sldId="2147482383"/>
            <ac:spMk id="6" creationId="{BD7C94DC-BDB8-83DB-CE05-57D35BCCDAFA}"/>
          </ac:spMkLst>
        </pc:spChg>
        <pc:picChg chg="mod">
          <ac:chgData name="HADHRI Moncef" userId="895ef482-96ff-4dd4-9c74-0dc92131d96c" providerId="ADAL" clId="{D12E8F2D-18E1-4D59-B488-E6EF4FA6600E}" dt="2025-11-25T12:44:17.448" v="258" actId="1035"/>
          <ac:picMkLst>
            <pc:docMk/>
            <pc:sldMk cId="919344175" sldId="2147482383"/>
            <ac:picMk id="4" creationId="{088F42F2-107C-5B46-63D9-A044AC5D7A80}"/>
          </ac:picMkLst>
        </pc:picChg>
        <pc:picChg chg="add mod">
          <ac:chgData name="HADHRI Moncef" userId="895ef482-96ff-4dd4-9c74-0dc92131d96c" providerId="ADAL" clId="{D12E8F2D-18E1-4D59-B488-E6EF4FA6600E}" dt="2025-11-25T13:40:15.503" v="448"/>
          <ac:picMkLst>
            <pc:docMk/>
            <pc:sldMk cId="919344175" sldId="2147482383"/>
            <ac:picMk id="8" creationId="{52FCB3AD-0CBD-C5B6-ED4A-FB2AD0C924F6}"/>
          </ac:picMkLst>
        </pc:picChg>
      </pc:sldChg>
      <pc:sldChg chg="modSp mod">
        <pc:chgData name="HADHRI Moncef" userId="895ef482-96ff-4dd4-9c74-0dc92131d96c" providerId="ADAL" clId="{D12E8F2D-18E1-4D59-B488-E6EF4FA6600E}" dt="2025-11-25T15:40:34.480" v="617" actId="207"/>
        <pc:sldMkLst>
          <pc:docMk/>
          <pc:sldMk cId="2503031363" sldId="2147482388"/>
        </pc:sldMkLst>
        <pc:spChg chg="mod">
          <ac:chgData name="HADHRI Moncef" userId="895ef482-96ff-4dd4-9c74-0dc92131d96c" providerId="ADAL" clId="{D12E8F2D-18E1-4D59-B488-E6EF4FA6600E}" dt="2025-11-25T15:40:34.480" v="617" actId="207"/>
          <ac:spMkLst>
            <pc:docMk/>
            <pc:sldMk cId="2503031363" sldId="2147482388"/>
            <ac:spMk id="2" creationId="{911A0354-6BAC-EFB8-2587-F6BAE3D541F2}"/>
          </ac:spMkLst>
        </pc:spChg>
      </pc:sldChg>
      <pc:sldChg chg="modSp mod">
        <pc:chgData name="HADHRI Moncef" userId="895ef482-96ff-4dd4-9c74-0dc92131d96c" providerId="ADAL" clId="{D12E8F2D-18E1-4D59-B488-E6EF4FA6600E}" dt="2025-11-25T13:52:53.270" v="605" actId="1076"/>
        <pc:sldMkLst>
          <pc:docMk/>
          <pc:sldMk cId="3210347797" sldId="2147482389"/>
        </pc:sldMkLst>
        <pc:spChg chg="mod">
          <ac:chgData name="HADHRI Moncef" userId="895ef482-96ff-4dd4-9c74-0dc92131d96c" providerId="ADAL" clId="{D12E8F2D-18E1-4D59-B488-E6EF4FA6600E}" dt="2025-11-25T13:51:37.547" v="604" actId="20577"/>
          <ac:spMkLst>
            <pc:docMk/>
            <pc:sldMk cId="3210347797" sldId="2147482389"/>
            <ac:spMk id="5" creationId="{F79D446F-507E-B168-7FE8-318AA9D6A040}"/>
          </ac:spMkLst>
        </pc:spChg>
        <pc:picChg chg="mod">
          <ac:chgData name="HADHRI Moncef" userId="895ef482-96ff-4dd4-9c74-0dc92131d96c" providerId="ADAL" clId="{D12E8F2D-18E1-4D59-B488-E6EF4FA6600E}" dt="2025-11-25T13:52:53.270" v="605" actId="1076"/>
          <ac:picMkLst>
            <pc:docMk/>
            <pc:sldMk cId="3210347797" sldId="2147482389"/>
            <ac:picMk id="3" creationId="{BDB16E5B-6C80-E2B5-7736-741B731DC59D}"/>
          </ac:picMkLst>
        </pc:picChg>
      </pc:sldChg>
      <pc:sldChg chg="modSp mod">
        <pc:chgData name="HADHRI Moncef" userId="895ef482-96ff-4dd4-9c74-0dc92131d96c" providerId="ADAL" clId="{D12E8F2D-18E1-4D59-B488-E6EF4FA6600E}" dt="2025-11-14T08:36:12.754" v="21" actId="20577"/>
        <pc:sldMkLst>
          <pc:docMk/>
          <pc:sldMk cId="1655048953" sldId="2147482390"/>
        </pc:sldMkLst>
        <pc:spChg chg="mod">
          <ac:chgData name="HADHRI Moncef" userId="895ef482-96ff-4dd4-9c74-0dc92131d96c" providerId="ADAL" clId="{D12E8F2D-18E1-4D59-B488-E6EF4FA6600E}" dt="2025-11-14T08:36:12.754" v="21" actId="20577"/>
          <ac:spMkLst>
            <pc:docMk/>
            <pc:sldMk cId="1655048953" sldId="2147482390"/>
            <ac:spMk id="5" creationId="{2DA955D8-A4F1-609C-46B0-9BC93952D82D}"/>
          </ac:spMkLst>
        </pc:spChg>
      </pc:sldChg>
      <pc:sldChg chg="addSp delSp modSp mod ord">
        <pc:chgData name="HADHRI Moncef" userId="895ef482-96ff-4dd4-9c74-0dc92131d96c" providerId="ADAL" clId="{D12E8F2D-18E1-4D59-B488-E6EF4FA6600E}" dt="2025-11-25T13:40:11.809" v="446" actId="1076"/>
        <pc:sldMkLst>
          <pc:docMk/>
          <pc:sldMk cId="3782366483" sldId="2147482392"/>
        </pc:sldMkLst>
        <pc:spChg chg="mod">
          <ac:chgData name="HADHRI Moncef" userId="895ef482-96ff-4dd4-9c74-0dc92131d96c" providerId="ADAL" clId="{D12E8F2D-18E1-4D59-B488-E6EF4FA6600E}" dt="2025-11-25T12:37:47.352" v="215" actId="20577"/>
          <ac:spMkLst>
            <pc:docMk/>
            <pc:sldMk cId="3782366483" sldId="2147482392"/>
            <ac:spMk id="2" creationId="{FB51AEE2-EC0F-E99A-EC48-58A37C034F90}"/>
          </ac:spMkLst>
        </pc:spChg>
        <pc:spChg chg="add mod">
          <ac:chgData name="HADHRI Moncef" userId="895ef482-96ff-4dd4-9c74-0dc92131d96c" providerId="ADAL" clId="{D12E8F2D-18E1-4D59-B488-E6EF4FA6600E}" dt="2025-11-25T12:47:46.473" v="329"/>
          <ac:spMkLst>
            <pc:docMk/>
            <pc:sldMk cId="3782366483" sldId="2147482392"/>
            <ac:spMk id="6" creationId="{D0BF1C90-A6C3-8C69-C5EB-39FE01730B32}"/>
          </ac:spMkLst>
        </pc:spChg>
        <pc:picChg chg="mod">
          <ac:chgData name="HADHRI Moncef" userId="895ef482-96ff-4dd4-9c74-0dc92131d96c" providerId="ADAL" clId="{D12E8F2D-18E1-4D59-B488-E6EF4FA6600E}" dt="2025-11-25T13:39:25.095" v="434" actId="1035"/>
          <ac:picMkLst>
            <pc:docMk/>
            <pc:sldMk cId="3782366483" sldId="2147482392"/>
            <ac:picMk id="5" creationId="{D0D6E2FB-B0CD-EC4D-C633-C52D506FC4AD}"/>
          </ac:picMkLst>
        </pc:picChg>
        <pc:picChg chg="add mod">
          <ac:chgData name="HADHRI Moncef" userId="895ef482-96ff-4dd4-9c74-0dc92131d96c" providerId="ADAL" clId="{D12E8F2D-18E1-4D59-B488-E6EF4FA6600E}" dt="2025-11-25T13:40:11.809" v="446" actId="1076"/>
          <ac:picMkLst>
            <pc:docMk/>
            <pc:sldMk cId="3782366483" sldId="2147482392"/>
            <ac:picMk id="7" creationId="{4C861007-4944-429D-5947-EBB9750584E0}"/>
          </ac:picMkLst>
        </pc:picChg>
      </pc:sldChg>
      <pc:sldChg chg="addSp delSp modSp mod">
        <pc:chgData name="HADHRI Moncef" userId="895ef482-96ff-4dd4-9c74-0dc92131d96c" providerId="ADAL" clId="{D12E8F2D-18E1-4D59-B488-E6EF4FA6600E}" dt="2025-11-25T13:40:40.958" v="455"/>
        <pc:sldMkLst>
          <pc:docMk/>
          <pc:sldMk cId="995434416" sldId="2147482393"/>
        </pc:sldMkLst>
        <pc:spChg chg="mod">
          <ac:chgData name="HADHRI Moncef" userId="895ef482-96ff-4dd4-9c74-0dc92131d96c" providerId="ADAL" clId="{D12E8F2D-18E1-4D59-B488-E6EF4FA6600E}" dt="2025-11-25T12:47:02.791" v="300" actId="20577"/>
          <ac:spMkLst>
            <pc:docMk/>
            <pc:sldMk cId="995434416" sldId="2147482393"/>
            <ac:spMk id="2" creationId="{399F231D-A710-E087-7F9E-A6226633BB22}"/>
          </ac:spMkLst>
        </pc:spChg>
        <pc:spChg chg="add mod">
          <ac:chgData name="HADHRI Moncef" userId="895ef482-96ff-4dd4-9c74-0dc92131d96c" providerId="ADAL" clId="{D12E8F2D-18E1-4D59-B488-E6EF4FA6600E}" dt="2025-11-25T12:46:24.984" v="287" actId="20577"/>
          <ac:spMkLst>
            <pc:docMk/>
            <pc:sldMk cId="995434416" sldId="2147482393"/>
            <ac:spMk id="5" creationId="{1C33FB62-C9DC-13D6-FAFD-4BE45C2BBCBB}"/>
          </ac:spMkLst>
        </pc:spChg>
        <pc:picChg chg="mod">
          <ac:chgData name="HADHRI Moncef" userId="895ef482-96ff-4dd4-9c74-0dc92131d96c" providerId="ADAL" clId="{D12E8F2D-18E1-4D59-B488-E6EF4FA6600E}" dt="2025-11-25T13:39:38.066" v="437" actId="1076"/>
          <ac:picMkLst>
            <pc:docMk/>
            <pc:sldMk cId="995434416" sldId="2147482393"/>
            <ac:picMk id="3" creationId="{33AF703E-0C33-4A26-50FE-BA9311FB6648}"/>
          </ac:picMkLst>
        </pc:picChg>
        <pc:picChg chg="add mod">
          <ac:chgData name="HADHRI Moncef" userId="895ef482-96ff-4dd4-9c74-0dc92131d96c" providerId="ADAL" clId="{D12E8F2D-18E1-4D59-B488-E6EF4FA6600E}" dt="2025-11-25T13:40:40.958" v="455"/>
          <ac:picMkLst>
            <pc:docMk/>
            <pc:sldMk cId="995434416" sldId="2147482393"/>
            <ac:picMk id="8" creationId="{B3013C38-8339-7BD0-CBDB-B76B0613C88B}"/>
          </ac:picMkLst>
        </pc:picChg>
      </pc:sldChg>
      <pc:sldChg chg="addSp delSp modSp mod modClrScheme chgLayout">
        <pc:chgData name="HADHRI Moncef" userId="895ef482-96ff-4dd4-9c74-0dc92131d96c" providerId="ADAL" clId="{D12E8F2D-18E1-4D59-B488-E6EF4FA6600E}" dt="2025-11-25T14:18:09.238" v="610" actId="1076"/>
        <pc:sldMkLst>
          <pc:docMk/>
          <pc:sldMk cId="3484631063" sldId="2147482394"/>
        </pc:sldMkLst>
        <pc:spChg chg="mod">
          <ac:chgData name="HADHRI Moncef" userId="895ef482-96ff-4dd4-9c74-0dc92131d96c" providerId="ADAL" clId="{D12E8F2D-18E1-4D59-B488-E6EF4FA6600E}" dt="2025-11-25T13:37:39.611" v="395" actId="26606"/>
          <ac:spMkLst>
            <pc:docMk/>
            <pc:sldMk cId="3484631063" sldId="2147482394"/>
            <ac:spMk id="2" creationId="{42DBDC93-FFC1-A78B-7C1A-62DE67D0AFDD}"/>
          </ac:spMkLst>
        </pc:spChg>
        <pc:spChg chg="add mod ord">
          <ac:chgData name="HADHRI Moncef" userId="895ef482-96ff-4dd4-9c74-0dc92131d96c" providerId="ADAL" clId="{D12E8F2D-18E1-4D59-B488-E6EF4FA6600E}" dt="2025-11-25T13:37:39.611" v="395" actId="26606"/>
          <ac:spMkLst>
            <pc:docMk/>
            <pc:sldMk cId="3484631063" sldId="2147482394"/>
            <ac:spMk id="4" creationId="{0A8F6F59-BAB0-1AA5-66B5-F0B5DBBF1FF7}"/>
          </ac:spMkLst>
        </pc:spChg>
        <pc:spChg chg="add mod">
          <ac:chgData name="HADHRI Moncef" userId="895ef482-96ff-4dd4-9c74-0dc92131d96c" providerId="ADAL" clId="{D12E8F2D-18E1-4D59-B488-E6EF4FA6600E}" dt="2025-11-25T13:37:39.611" v="395" actId="26606"/>
          <ac:spMkLst>
            <pc:docMk/>
            <pc:sldMk cId="3484631063" sldId="2147482394"/>
            <ac:spMk id="10" creationId="{F5FA2335-E33F-1D27-85CE-0486DBE915F0}"/>
          </ac:spMkLst>
        </pc:spChg>
        <pc:picChg chg="mod">
          <ac:chgData name="HADHRI Moncef" userId="895ef482-96ff-4dd4-9c74-0dc92131d96c" providerId="ADAL" clId="{D12E8F2D-18E1-4D59-B488-E6EF4FA6600E}" dt="2025-11-25T14:18:09.238" v="610" actId="1076"/>
          <ac:picMkLst>
            <pc:docMk/>
            <pc:sldMk cId="3484631063" sldId="2147482394"/>
            <ac:picMk id="3" creationId="{AFFF1390-FD4F-C7FB-C928-67F25C7EADCE}"/>
          </ac:picMkLst>
        </pc:picChg>
        <pc:picChg chg="add mod">
          <ac:chgData name="HADHRI Moncef" userId="895ef482-96ff-4dd4-9c74-0dc92131d96c" providerId="ADAL" clId="{D12E8F2D-18E1-4D59-B488-E6EF4FA6600E}" dt="2025-11-25T13:40:37.692" v="453"/>
          <ac:picMkLst>
            <pc:docMk/>
            <pc:sldMk cId="3484631063" sldId="2147482394"/>
            <ac:picMk id="8" creationId="{1C46DDA2-5016-CE68-2961-102FB22D3785}"/>
          </ac:picMkLst>
        </pc:picChg>
      </pc:sldChg>
      <pc:sldChg chg="addSp delSp modSp mod ord">
        <pc:chgData name="HADHRI Moncef" userId="895ef482-96ff-4dd4-9c74-0dc92131d96c" providerId="ADAL" clId="{D12E8F2D-18E1-4D59-B488-E6EF4FA6600E}" dt="2025-11-25T14:42:08.100" v="613" actId="1076"/>
        <pc:sldMkLst>
          <pc:docMk/>
          <pc:sldMk cId="1039533979" sldId="2147482395"/>
        </pc:sldMkLst>
        <pc:spChg chg="mod">
          <ac:chgData name="HADHRI Moncef" userId="895ef482-96ff-4dd4-9c74-0dc92131d96c" providerId="ADAL" clId="{D12E8F2D-18E1-4D59-B488-E6EF4FA6600E}" dt="2025-11-25T12:38:36.639" v="230" actId="255"/>
          <ac:spMkLst>
            <pc:docMk/>
            <pc:sldMk cId="1039533979" sldId="2147482395"/>
            <ac:spMk id="2" creationId="{6A770034-1581-4375-D1BC-3FC6732FA9BD}"/>
          </ac:spMkLst>
        </pc:spChg>
        <pc:spChg chg="mod">
          <ac:chgData name="HADHRI Moncef" userId="895ef482-96ff-4dd4-9c74-0dc92131d96c" providerId="ADAL" clId="{D12E8F2D-18E1-4D59-B488-E6EF4FA6600E}" dt="2025-11-25T12:49:03.040" v="335" actId="20577"/>
          <ac:spMkLst>
            <pc:docMk/>
            <pc:sldMk cId="1039533979" sldId="2147482395"/>
            <ac:spMk id="3" creationId="{8CF43C59-E940-F75B-332B-9CBABBE22254}"/>
          </ac:spMkLst>
        </pc:spChg>
        <pc:picChg chg="mod">
          <ac:chgData name="HADHRI Moncef" userId="895ef482-96ff-4dd4-9c74-0dc92131d96c" providerId="ADAL" clId="{D12E8F2D-18E1-4D59-B488-E6EF4FA6600E}" dt="2025-11-25T14:20:57.511" v="612" actId="1076"/>
          <ac:picMkLst>
            <pc:docMk/>
            <pc:sldMk cId="1039533979" sldId="2147482395"/>
            <ac:picMk id="4" creationId="{BED0BDF5-FB67-6F37-ED4F-2E10DAABF5C6}"/>
          </ac:picMkLst>
        </pc:picChg>
        <pc:picChg chg="add mod">
          <ac:chgData name="HADHRI Moncef" userId="895ef482-96ff-4dd4-9c74-0dc92131d96c" providerId="ADAL" clId="{D12E8F2D-18E1-4D59-B488-E6EF4FA6600E}" dt="2025-11-25T14:42:08.100" v="613" actId="1076"/>
          <ac:picMkLst>
            <pc:docMk/>
            <pc:sldMk cId="1039533979" sldId="2147482395"/>
            <ac:picMk id="8" creationId="{8463CFD9-A870-EB86-7F09-CCDA4CA2B817}"/>
          </ac:picMkLst>
        </pc:picChg>
      </pc:sldChg>
      <pc:sldChg chg="addSp delSp modSp mod">
        <pc:chgData name="HADHRI Moncef" userId="895ef482-96ff-4dd4-9c74-0dc92131d96c" providerId="ADAL" clId="{D12E8F2D-18E1-4D59-B488-E6EF4FA6600E}" dt="2025-11-25T13:40:34.672" v="451" actId="14100"/>
        <pc:sldMkLst>
          <pc:docMk/>
          <pc:sldMk cId="49990274" sldId="2147482396"/>
        </pc:sldMkLst>
        <pc:spChg chg="mod">
          <ac:chgData name="HADHRI Moncef" userId="895ef482-96ff-4dd4-9c74-0dc92131d96c" providerId="ADAL" clId="{D12E8F2D-18E1-4D59-B488-E6EF4FA6600E}" dt="2025-11-25T13:33:43.008" v="384" actId="20577"/>
          <ac:spMkLst>
            <pc:docMk/>
            <pc:sldMk cId="49990274" sldId="2147482396"/>
            <ac:spMk id="2" creationId="{5F6E63BC-1C09-464B-3577-E6FF351A1BB3}"/>
          </ac:spMkLst>
        </pc:spChg>
        <pc:spChg chg="mod">
          <ac:chgData name="HADHRI Moncef" userId="895ef482-96ff-4dd4-9c74-0dc92131d96c" providerId="ADAL" clId="{D12E8F2D-18E1-4D59-B488-E6EF4FA6600E}" dt="2025-11-25T12:49:09.591" v="339" actId="20577"/>
          <ac:spMkLst>
            <pc:docMk/>
            <pc:sldMk cId="49990274" sldId="2147482396"/>
            <ac:spMk id="3" creationId="{C5536863-421A-7ACF-0041-044E3CE803B0}"/>
          </ac:spMkLst>
        </pc:spChg>
        <pc:picChg chg="mod">
          <ac:chgData name="HADHRI Moncef" userId="895ef482-96ff-4dd4-9c74-0dc92131d96c" providerId="ADAL" clId="{D12E8F2D-18E1-4D59-B488-E6EF4FA6600E}" dt="2025-11-25T12:43:59.162" v="252" actId="14100"/>
          <ac:picMkLst>
            <pc:docMk/>
            <pc:sldMk cId="49990274" sldId="2147482396"/>
            <ac:picMk id="6" creationId="{8B325445-4218-0EFC-F7A2-C787740E8A6E}"/>
          </ac:picMkLst>
        </pc:picChg>
        <pc:picChg chg="add mod">
          <ac:chgData name="HADHRI Moncef" userId="895ef482-96ff-4dd4-9c74-0dc92131d96c" providerId="ADAL" clId="{D12E8F2D-18E1-4D59-B488-E6EF4FA6600E}" dt="2025-11-25T13:40:34.672" v="451" actId="14100"/>
          <ac:picMkLst>
            <pc:docMk/>
            <pc:sldMk cId="49990274" sldId="2147482396"/>
            <ac:picMk id="8" creationId="{A4D8E1AA-B064-C735-5D9E-6A19A10246EA}"/>
          </ac:picMkLst>
        </pc:picChg>
      </pc:sldChg>
      <pc:sldChg chg="add del">
        <pc:chgData name="HADHRI Moncef" userId="895ef482-96ff-4dd4-9c74-0dc92131d96c" providerId="ADAL" clId="{D12E8F2D-18E1-4D59-B488-E6EF4FA6600E}" dt="2025-11-14T08:55:13.759" v="106" actId="47"/>
        <pc:sldMkLst>
          <pc:docMk/>
          <pc:sldMk cId="543083588" sldId="2147482397"/>
        </pc:sldMkLst>
      </pc:sldChg>
      <pc:sldChg chg="delSp modSp add mod ord">
        <pc:chgData name="HADHRI Moncef" userId="895ef482-96ff-4dd4-9c74-0dc92131d96c" providerId="ADAL" clId="{D12E8F2D-18E1-4D59-B488-E6EF4FA6600E}" dt="2025-11-25T15:34:38.076" v="615" actId="1076"/>
        <pc:sldMkLst>
          <pc:docMk/>
          <pc:sldMk cId="736999299" sldId="2147482397"/>
        </pc:sldMkLst>
        <pc:picChg chg="mod">
          <ac:chgData name="HADHRI Moncef" userId="895ef482-96ff-4dd4-9c74-0dc92131d96c" providerId="ADAL" clId="{D12E8F2D-18E1-4D59-B488-E6EF4FA6600E}" dt="2025-11-25T15:34:38.076" v="615" actId="1076"/>
          <ac:picMkLst>
            <pc:docMk/>
            <pc:sldMk cId="736999299" sldId="2147482397"/>
            <ac:picMk id="5" creationId="{DB18E8CE-35D5-A936-1578-4000E9BF4700}"/>
          </ac:picMkLst>
        </pc:picChg>
      </pc:sldChg>
      <pc:sldChg chg="add del">
        <pc:chgData name="HADHRI Moncef" userId="895ef482-96ff-4dd4-9c74-0dc92131d96c" providerId="ADAL" clId="{D12E8F2D-18E1-4D59-B488-E6EF4FA6600E}" dt="2025-11-14T10:55:54.086" v="136" actId="47"/>
        <pc:sldMkLst>
          <pc:docMk/>
          <pc:sldMk cId="199845655" sldId="2147482398"/>
        </pc:sldMkLst>
      </pc:sldChg>
    </pc:docChg>
  </pc:docChgLst>
  <pc:docChgLst>
    <pc:chgData name="HADHRI Moncef" userId="895ef482-96ff-4dd4-9c74-0dc92131d96c" providerId="ADAL" clId="{ECED1EC4-D062-43A2-A105-1D25213B1E95}"/>
    <pc:docChg chg="undo custSel addSld delSld modSld sldOrd">
      <pc:chgData name="HADHRI Moncef" userId="895ef482-96ff-4dd4-9c74-0dc92131d96c" providerId="ADAL" clId="{ECED1EC4-D062-43A2-A105-1D25213B1E95}" dt="2025-10-28T15:46:09.762" v="881" actId="20577"/>
      <pc:docMkLst>
        <pc:docMk/>
      </pc:docMkLst>
      <pc:sldChg chg="modSp mod">
        <pc:chgData name="HADHRI Moncef" userId="895ef482-96ff-4dd4-9c74-0dc92131d96c" providerId="ADAL" clId="{ECED1EC4-D062-43A2-A105-1D25213B1E95}" dt="2025-10-23T15:23:58.281" v="59" actId="20577"/>
        <pc:sldMkLst>
          <pc:docMk/>
          <pc:sldMk cId="3089046822" sldId="259"/>
        </pc:sldMkLst>
      </pc:sldChg>
      <pc:sldChg chg="modSp del mod modCm">
        <pc:chgData name="HADHRI Moncef" userId="895ef482-96ff-4dd4-9c74-0dc92131d96c" providerId="ADAL" clId="{ECED1EC4-D062-43A2-A105-1D25213B1E95}" dt="2025-10-28T12:48:09.943" v="127" actId="47"/>
        <pc:sldMkLst>
          <pc:docMk/>
          <pc:sldMk cId="3269138839" sldId="261"/>
        </pc:sldMkLst>
        <pc:extLst>
          <p:ext xmlns:p="http://schemas.openxmlformats.org/presentationml/2006/main" uri="{D6D511B9-2390-475A-947B-AFAB55BFBCF1}">
            <pc226:cmChg xmlns:pc226="http://schemas.microsoft.com/office/powerpoint/2022/06/main/command" chg="mod">
              <pc226:chgData name="HADHRI Moncef" userId="895ef482-96ff-4dd4-9c74-0dc92131d96c" providerId="ADAL" clId="{ECED1EC4-D062-43A2-A105-1D25213B1E95}" dt="2025-10-17T11:50:51.597" v="2" actId="20577"/>
              <pc2:cmMkLst xmlns:pc2="http://schemas.microsoft.com/office/powerpoint/2019/9/main/command">
                <pc:docMk/>
                <pc:sldMk cId="3269138839" sldId="261"/>
                <pc2:cmMk id="{A1637243-4E39-464F-AC9E-F5D17DAD5A2F}"/>
              </pc2:cmMkLst>
            </pc226:cmChg>
          </p:ext>
        </pc:extLst>
      </pc:sldChg>
      <pc:sldChg chg="delSp modSp mod ord modNotesTx">
        <pc:chgData name="HADHRI Moncef" userId="895ef482-96ff-4dd4-9c74-0dc92131d96c" providerId="ADAL" clId="{ECED1EC4-D062-43A2-A105-1D25213B1E95}" dt="2025-10-28T14:56:47.221" v="586" actId="20577"/>
        <pc:sldMkLst>
          <pc:docMk/>
          <pc:sldMk cId="4075653359" sldId="2147482107"/>
        </pc:sldMkLst>
      </pc:sldChg>
      <pc:sldChg chg="delSp modSp mod ord">
        <pc:chgData name="HADHRI Moncef" userId="895ef482-96ff-4dd4-9c74-0dc92131d96c" providerId="ADAL" clId="{ECED1EC4-D062-43A2-A105-1D25213B1E95}" dt="2025-10-28T12:50:39.299" v="187"/>
        <pc:sldMkLst>
          <pc:docMk/>
          <pc:sldMk cId="1498909104" sldId="2147482117"/>
        </pc:sldMkLst>
      </pc:sldChg>
      <pc:sldChg chg="modSp mod ord">
        <pc:chgData name="HADHRI Moncef" userId="895ef482-96ff-4dd4-9c74-0dc92131d96c" providerId="ADAL" clId="{ECED1EC4-D062-43A2-A105-1D25213B1E95}" dt="2025-10-28T12:51:00.345" v="206" actId="20577"/>
        <pc:sldMkLst>
          <pc:docMk/>
          <pc:sldMk cId="561023471" sldId="2147482120"/>
        </pc:sldMkLst>
      </pc:sldChg>
      <pc:sldChg chg="modSp add mod">
        <pc:chgData name="HADHRI Moncef" userId="895ef482-96ff-4dd4-9c74-0dc92131d96c" providerId="ADAL" clId="{ECED1EC4-D062-43A2-A105-1D25213B1E95}" dt="2025-10-28T15:46:09.762" v="881" actId="20577"/>
        <pc:sldMkLst>
          <pc:docMk/>
          <pc:sldMk cId="4002176422" sldId="2147482207"/>
        </pc:sldMkLst>
      </pc:sldChg>
      <pc:sldChg chg="delSp modSp mod ord modNotesTx">
        <pc:chgData name="HADHRI Moncef" userId="895ef482-96ff-4dd4-9c74-0dc92131d96c" providerId="ADAL" clId="{ECED1EC4-D062-43A2-A105-1D25213B1E95}" dt="2025-10-28T15:28:05.218" v="854" actId="20577"/>
        <pc:sldMkLst>
          <pc:docMk/>
          <pc:sldMk cId="2547272530" sldId="2147482208"/>
        </pc:sldMkLst>
      </pc:sldChg>
      <pc:sldChg chg="del">
        <pc:chgData name="HADHRI Moncef" userId="895ef482-96ff-4dd4-9c74-0dc92131d96c" providerId="ADAL" clId="{ECED1EC4-D062-43A2-A105-1D25213B1E95}" dt="2025-10-28T12:48:11.926" v="128" actId="47"/>
        <pc:sldMkLst>
          <pc:docMk/>
          <pc:sldMk cId="1150533701" sldId="2147482209"/>
        </pc:sldMkLst>
      </pc:sldChg>
      <pc:sldChg chg="delSp modSp mod ord">
        <pc:chgData name="HADHRI Moncef" userId="895ef482-96ff-4dd4-9c74-0dc92131d96c" providerId="ADAL" clId="{ECED1EC4-D062-43A2-A105-1D25213B1E95}" dt="2025-10-28T12:50:41.530" v="189"/>
        <pc:sldMkLst>
          <pc:docMk/>
          <pc:sldMk cId="944072285" sldId="2147482233"/>
        </pc:sldMkLst>
      </pc:sldChg>
      <pc:sldChg chg="del ord">
        <pc:chgData name="HADHRI Moncef" userId="895ef482-96ff-4dd4-9c74-0dc92131d96c" providerId="ADAL" clId="{ECED1EC4-D062-43A2-A105-1D25213B1E95}" dt="2025-10-28T12:49:42.728" v="133" actId="47"/>
        <pc:sldMkLst>
          <pc:docMk/>
          <pc:sldMk cId="624607919" sldId="2147482258"/>
        </pc:sldMkLst>
      </pc:sldChg>
      <pc:sldChg chg="del">
        <pc:chgData name="HADHRI Moncef" userId="895ef482-96ff-4dd4-9c74-0dc92131d96c" providerId="ADAL" clId="{ECED1EC4-D062-43A2-A105-1D25213B1E95}" dt="2025-10-17T11:53:13.186" v="5" actId="47"/>
        <pc:sldMkLst>
          <pc:docMk/>
          <pc:sldMk cId="3073520809" sldId="2147482373"/>
        </pc:sldMkLst>
      </pc:sldChg>
      <pc:sldChg chg="del">
        <pc:chgData name="HADHRI Moncef" userId="895ef482-96ff-4dd4-9c74-0dc92131d96c" providerId="ADAL" clId="{ECED1EC4-D062-43A2-A105-1D25213B1E95}" dt="2025-10-17T11:53:13.186" v="5" actId="47"/>
        <pc:sldMkLst>
          <pc:docMk/>
          <pc:sldMk cId="2652637581" sldId="2147482377"/>
        </pc:sldMkLst>
      </pc:sldChg>
      <pc:sldChg chg="del">
        <pc:chgData name="HADHRI Moncef" userId="895ef482-96ff-4dd4-9c74-0dc92131d96c" providerId="ADAL" clId="{ECED1EC4-D062-43A2-A105-1D25213B1E95}" dt="2025-10-17T11:53:13.186" v="5" actId="47"/>
        <pc:sldMkLst>
          <pc:docMk/>
          <pc:sldMk cId="4200326852" sldId="2147482378"/>
        </pc:sldMkLst>
      </pc:sldChg>
      <pc:sldChg chg="del">
        <pc:chgData name="HADHRI Moncef" userId="895ef482-96ff-4dd4-9c74-0dc92131d96c" providerId="ADAL" clId="{ECED1EC4-D062-43A2-A105-1D25213B1E95}" dt="2025-10-17T11:53:13.186" v="5" actId="47"/>
        <pc:sldMkLst>
          <pc:docMk/>
          <pc:sldMk cId="386010303" sldId="2147482379"/>
        </pc:sldMkLst>
      </pc:sldChg>
      <pc:sldChg chg="del">
        <pc:chgData name="HADHRI Moncef" userId="895ef482-96ff-4dd4-9c74-0dc92131d96c" providerId="ADAL" clId="{ECED1EC4-D062-43A2-A105-1D25213B1E95}" dt="2025-10-17T11:53:13.186" v="5" actId="47"/>
        <pc:sldMkLst>
          <pc:docMk/>
          <pc:sldMk cId="1103046806" sldId="2147482380"/>
        </pc:sldMkLst>
      </pc:sldChg>
      <pc:sldChg chg="del">
        <pc:chgData name="HADHRI Moncef" userId="895ef482-96ff-4dd4-9c74-0dc92131d96c" providerId="ADAL" clId="{ECED1EC4-D062-43A2-A105-1D25213B1E95}" dt="2025-10-17T11:53:13.186" v="5" actId="47"/>
        <pc:sldMkLst>
          <pc:docMk/>
          <pc:sldMk cId="806289226" sldId="2147482381"/>
        </pc:sldMkLst>
      </pc:sldChg>
      <pc:sldChg chg="modSp del mod">
        <pc:chgData name="HADHRI Moncef" userId="895ef482-96ff-4dd4-9c74-0dc92131d96c" providerId="ADAL" clId="{ECED1EC4-D062-43A2-A105-1D25213B1E95}" dt="2025-10-28T13:14:28.310" v="471" actId="47"/>
        <pc:sldMkLst>
          <pc:docMk/>
          <pc:sldMk cId="4196441559" sldId="2147482382"/>
        </pc:sldMkLst>
      </pc:sldChg>
      <pc:sldChg chg="delSp modSp add mod ord">
        <pc:chgData name="HADHRI Moncef" userId="895ef482-96ff-4dd4-9c74-0dc92131d96c" providerId="ADAL" clId="{ECED1EC4-D062-43A2-A105-1D25213B1E95}" dt="2025-10-28T15:02:25.517" v="632" actId="20577"/>
        <pc:sldMkLst>
          <pc:docMk/>
          <pc:sldMk cId="919344175" sldId="2147482383"/>
        </pc:sldMkLst>
      </pc:sldChg>
      <pc:sldChg chg="add del">
        <pc:chgData name="HADHRI Moncef" userId="895ef482-96ff-4dd4-9c74-0dc92131d96c" providerId="ADAL" clId="{ECED1EC4-D062-43A2-A105-1D25213B1E95}" dt="2025-10-28T13:14:28.310" v="471" actId="47"/>
        <pc:sldMkLst>
          <pc:docMk/>
          <pc:sldMk cId="874169050" sldId="2147482384"/>
        </pc:sldMkLst>
      </pc:sldChg>
      <pc:sldChg chg="add del">
        <pc:chgData name="HADHRI Moncef" userId="895ef482-96ff-4dd4-9c74-0dc92131d96c" providerId="ADAL" clId="{ECED1EC4-D062-43A2-A105-1D25213B1E95}" dt="2025-10-28T13:14:28.310" v="471" actId="47"/>
        <pc:sldMkLst>
          <pc:docMk/>
          <pc:sldMk cId="3949514821" sldId="2147482385"/>
        </pc:sldMkLst>
      </pc:sldChg>
      <pc:sldChg chg="add del">
        <pc:chgData name="HADHRI Moncef" userId="895ef482-96ff-4dd4-9c74-0dc92131d96c" providerId="ADAL" clId="{ECED1EC4-D062-43A2-A105-1D25213B1E95}" dt="2025-10-28T13:14:28.310" v="471" actId="47"/>
        <pc:sldMkLst>
          <pc:docMk/>
          <pc:sldMk cId="316611043" sldId="2147482386"/>
        </pc:sldMkLst>
      </pc:sldChg>
      <pc:sldChg chg="add del">
        <pc:chgData name="HADHRI Moncef" userId="895ef482-96ff-4dd4-9c74-0dc92131d96c" providerId="ADAL" clId="{ECED1EC4-D062-43A2-A105-1D25213B1E95}" dt="2025-10-28T13:14:28.310" v="471" actId="47"/>
        <pc:sldMkLst>
          <pc:docMk/>
          <pc:sldMk cId="1215075216" sldId="2147482387"/>
        </pc:sldMkLst>
      </pc:sldChg>
      <pc:sldChg chg="modSp add mod">
        <pc:chgData name="HADHRI Moncef" userId="895ef482-96ff-4dd4-9c74-0dc92131d96c" providerId="ADAL" clId="{ECED1EC4-D062-43A2-A105-1D25213B1E95}" dt="2025-10-28T14:54:25.511" v="501"/>
        <pc:sldMkLst>
          <pc:docMk/>
          <pc:sldMk cId="2503031363" sldId="2147482388"/>
        </pc:sldMkLst>
      </pc:sldChg>
      <pc:sldChg chg="modSp add mod modNotesTx">
        <pc:chgData name="HADHRI Moncef" userId="895ef482-96ff-4dd4-9c74-0dc92131d96c" providerId="ADAL" clId="{ECED1EC4-D062-43A2-A105-1D25213B1E95}" dt="2025-10-28T14:54:05.331" v="500" actId="20577"/>
        <pc:sldMkLst>
          <pc:docMk/>
          <pc:sldMk cId="3210347797" sldId="2147482389"/>
        </pc:sldMkLst>
      </pc:sldChg>
      <pc:sldChg chg="add ord modNotesTx">
        <pc:chgData name="HADHRI Moncef" userId="895ef482-96ff-4dd4-9c74-0dc92131d96c" providerId="ADAL" clId="{ECED1EC4-D062-43A2-A105-1D25213B1E95}" dt="2025-10-28T13:39:55.216" v="476" actId="20577"/>
        <pc:sldMkLst>
          <pc:docMk/>
          <pc:sldMk cId="1655048953" sldId="2147482390"/>
        </pc:sldMkLst>
      </pc:sldChg>
      <pc:sldChg chg="add del">
        <pc:chgData name="HADHRI Moncef" userId="895ef482-96ff-4dd4-9c74-0dc92131d96c" providerId="ADAL" clId="{ECED1EC4-D062-43A2-A105-1D25213B1E95}" dt="2025-10-28T13:14:30.489" v="472" actId="47"/>
        <pc:sldMkLst>
          <pc:docMk/>
          <pc:sldMk cId="297006615" sldId="2147482391"/>
        </pc:sldMkLst>
      </pc:sldChg>
      <pc:sldChg chg="delSp modSp add mod ord">
        <pc:chgData name="HADHRI Moncef" userId="895ef482-96ff-4dd4-9c74-0dc92131d96c" providerId="ADAL" clId="{ECED1EC4-D062-43A2-A105-1D25213B1E95}" dt="2025-10-28T15:04:03.177" v="682" actId="255"/>
        <pc:sldMkLst>
          <pc:docMk/>
          <pc:sldMk cId="3782366483" sldId="2147482392"/>
        </pc:sldMkLst>
      </pc:sldChg>
      <pc:sldChg chg="addSp delSp modSp add mod ord">
        <pc:chgData name="HADHRI Moncef" userId="895ef482-96ff-4dd4-9c74-0dc92131d96c" providerId="ADAL" clId="{ECED1EC4-D062-43A2-A105-1D25213B1E95}" dt="2025-10-28T15:03:24.111" v="657" actId="255"/>
        <pc:sldMkLst>
          <pc:docMk/>
          <pc:sldMk cId="995434416" sldId="2147482393"/>
        </pc:sldMkLst>
      </pc:sldChg>
      <pc:sldChg chg="delSp modSp add mod ord">
        <pc:chgData name="HADHRI Moncef" userId="895ef482-96ff-4dd4-9c74-0dc92131d96c" providerId="ADAL" clId="{ECED1EC4-D062-43A2-A105-1D25213B1E95}" dt="2025-10-28T15:04:26.240" v="713" actId="255"/>
        <pc:sldMkLst>
          <pc:docMk/>
          <pc:sldMk cId="3484631063" sldId="2147482394"/>
        </pc:sldMkLst>
      </pc:sldChg>
      <pc:sldChg chg="add del">
        <pc:chgData name="HADHRI Moncef" userId="895ef482-96ff-4dd4-9c74-0dc92131d96c" providerId="ADAL" clId="{ECED1EC4-D062-43A2-A105-1D25213B1E95}" dt="2025-10-28T13:09:30.146" v="396" actId="47"/>
        <pc:sldMkLst>
          <pc:docMk/>
          <pc:sldMk cId="91460261" sldId="2147482395"/>
        </pc:sldMkLst>
      </pc:sldChg>
      <pc:sldChg chg="delSp modSp add mod ord">
        <pc:chgData name="HADHRI Moncef" userId="895ef482-96ff-4dd4-9c74-0dc92131d96c" providerId="ADAL" clId="{ECED1EC4-D062-43A2-A105-1D25213B1E95}" dt="2025-10-28T15:04:53.974" v="736" actId="255"/>
        <pc:sldMkLst>
          <pc:docMk/>
          <pc:sldMk cId="1039533979" sldId="2147482395"/>
        </pc:sldMkLst>
      </pc:sldChg>
      <pc:sldChg chg="delSp modSp add mod">
        <pc:chgData name="HADHRI Moncef" userId="895ef482-96ff-4dd4-9c74-0dc92131d96c" providerId="ADAL" clId="{ECED1EC4-D062-43A2-A105-1D25213B1E95}" dt="2025-10-28T15:05:10.118" v="764" actId="20577"/>
        <pc:sldMkLst>
          <pc:docMk/>
          <pc:sldMk cId="49990274" sldId="21474823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B4EF4-26AE-41A7-8458-9A4ADA0E05F6}" type="datetimeFigureOut">
              <a:rPr lang="en-US" smtClean="0"/>
              <a:t>11/28/2025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EU27 chemicals business confidence remains weak in 2025 (Jan-Aug)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According to the latest EU Commission business and consumer survey, confidence in the EU27 chemical industry significantly deteriorated in 2025 (Jan-Aug) compared to the same period of 2024. Among the largest EU27 economies, the confidence indicator declined sharply in Germany (-8.5) and France (-7.7), while Belgium saw a modest improvement (+1.9). Confidence deteriorated significantly in Poland (-5.3), Italy (-5.2), Spain (-5.1), and the Netherlands (-4.8). The EU27 chemicals business environment has been facing a limited demand since March 2022.</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144050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EU27 chemicals business sentiment deteriorated in 2025 (Jan-Aug)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chart below provides a snapshot of the business sentiment in the chemical industry, comparing the first eight months of 2025 to the same period in 2024. Business sentiment is based on two parameters from the European Commission survey data: (i) 'Production trend observed in recent months, and (ii) production expectations for the months ahead. The results align with expectations: most key countries fall within the “red box”, indicating a deterioration in 2025 compared to 2024 in both production trends and future expectations. </a:t>
            </a: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923924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6E59-68DC-1F31-EF82-9083426690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A418C-CF5C-3E4A-0C37-5E3D76803B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ED41F-BCAF-40C0-6D63-BC44258406A0}"/>
              </a:ext>
            </a:extLst>
          </p:cNvPr>
          <p:cNvSpPr>
            <a:spLocks noGrp="1"/>
          </p:cNvSpPr>
          <p:nvPr>
            <p:ph type="body" idx="1"/>
          </p:nvPr>
        </p:nvSpPr>
        <p:spPr/>
        <p:txBody>
          <a:bodyPr/>
          <a:lstStyle/>
          <a:p>
            <a:pPr>
              <a:spcAft>
                <a:spcPts val="1200"/>
              </a:spcAft>
              <a:buNone/>
            </a:pPr>
            <a:r>
              <a:rPr lang="en-GB" sz="1800" b="1" dirty="0">
                <a:solidFill>
                  <a:srgbClr val="231F20"/>
                </a:solidFill>
                <a:effectLst/>
                <a:latin typeface="Calibri" panose="020F0502020204030204" pitchFamily="34" charset="0"/>
                <a:ea typeface="Arial Unicode MS"/>
              </a:rPr>
              <a:t>European gas prices remain above the pre-crisis levels</a:t>
            </a:r>
            <a:endParaRPr lang="en-GB" sz="1800" dirty="0">
              <a:solidFill>
                <a:srgbClr val="000000"/>
              </a:solidFill>
              <a:effectLst/>
              <a:latin typeface="Calibri" panose="020F0502020204030204" pitchFamily="34" charset="0"/>
              <a:ea typeface="Arial Unicode MS"/>
            </a:endParaRPr>
          </a:p>
          <a:p>
            <a:pPr algn="just"/>
            <a:r>
              <a:rPr lang="en-GB" sz="1800" dirty="0">
                <a:solidFill>
                  <a:srgbClr val="231F20"/>
                </a:solidFill>
                <a:effectLst/>
                <a:latin typeface="Calibri" panose="020F0502020204030204" pitchFamily="34" charset="0"/>
                <a:ea typeface="Arial Unicode MS"/>
              </a:rPr>
              <a:t>The chemical industry is energy-intensive using about 25 to 50% of the natural gas it purchases as raw material, while the rest is used to generate steam and power for plants and processes. Chemicals are therefore highly impacted by gas prices. Access to reliable and competitive energy sources is essential to maintain competitiveness. Upstream basic organic and inorganic chemicals, such as ethylene, propylene, ammonia, chlorine, and alkalis, are based on energy-intensive processes.</a:t>
            </a:r>
            <a:r>
              <a:rPr lang="en-GB" sz="1800" dirty="0">
                <a:solidFill>
                  <a:srgbClr val="000000"/>
                </a:solidFill>
                <a:effectLst/>
                <a:latin typeface="Calibri" panose="020F0502020204030204" pitchFamily="34" charset="0"/>
                <a:ea typeface="Arial Unicode MS"/>
              </a:rPr>
              <a:t> </a:t>
            </a:r>
            <a:r>
              <a:rPr lang="en-GB" sz="1800" dirty="0">
                <a:solidFill>
                  <a:srgbClr val="231F20"/>
                </a:solidFill>
                <a:effectLst/>
                <a:latin typeface="Calibri" panose="020F0502020204030204" pitchFamily="34" charset="0"/>
                <a:ea typeface="Arial Unicode MS"/>
              </a:rPr>
              <a:t>At global level, gas prices in Europe  were 2.9 times higher than those in the USA, placing Europe at a competitive disadvantage. The gap in natural gas prices between Europe and its competitors is projected to remain substantial between 2025 to 2030, further weakening the European industry’s competitive position in global chemical markets.</a:t>
            </a:r>
            <a:endParaRPr lang="en-GB" sz="1800" dirty="0">
              <a:solidFill>
                <a:srgbClr val="000000"/>
              </a:solidFill>
              <a:effectLst/>
              <a:latin typeface="Calibri" panose="020F0502020204030204" pitchFamily="34" charset="0"/>
              <a:ea typeface="Arial Unicode MS"/>
            </a:endParaRPr>
          </a:p>
          <a:p>
            <a:pPr marL="0" lvl="0" indent="0">
              <a:buFont typeface="Arial" panose="020B0604020202020204" pitchFamily="34" charset="0"/>
              <a:buNone/>
            </a:pPr>
            <a:endParaRPr lang="en-US" sz="1100" b="0" dirty="0">
              <a:solidFill>
                <a:schemeClr val="accent3"/>
              </a:solidFill>
              <a:latin typeface="Aptos" panose="020B0004020202020204" pitchFamily="34" charset="0"/>
              <a:cs typeface="Poppins" panose="00000500000000000000" pitchFamily="2" charset="0"/>
            </a:endParaRPr>
          </a:p>
        </p:txBody>
      </p:sp>
      <p:sp>
        <p:nvSpPr>
          <p:cNvPr id="4" name="Slide Number Placeholder 3">
            <a:extLst>
              <a:ext uri="{FF2B5EF4-FFF2-40B4-BE49-F238E27FC236}">
                <a16:creationId xmlns:a16="http://schemas.microsoft.com/office/drawing/2014/main" id="{2A1F3F26-F805-CF21-5154-570EC22C075A}"/>
              </a:ext>
            </a:extLst>
          </p:cNvPr>
          <p:cNvSpPr>
            <a:spLocks noGrp="1"/>
          </p:cNvSpPr>
          <p:nvPr>
            <p:ph type="sldNum" sz="quarter" idx="10"/>
          </p:nvPr>
        </p:nvSpPr>
        <p:spPr/>
        <p:txBody>
          <a:bodyPr/>
          <a:lstStyle/>
          <a:p>
            <a:fld id="{66156E66-97B3-48AE-A1D7-C0617C43C904}" type="slidenum">
              <a:rPr lang="fr-BE" smtClean="0"/>
              <a:t>5</a:t>
            </a:fld>
            <a:endParaRPr lang="fr-BE"/>
          </a:p>
        </p:txBody>
      </p:sp>
    </p:spTree>
    <p:extLst>
      <p:ext uri="{BB962C8B-B14F-4D97-AF65-F5344CB8AC3E}">
        <p14:creationId xmlns:p14="http://schemas.microsoft.com/office/powerpoint/2010/main" val="733219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D903-D97C-DE8D-3891-DB838E4C7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F36B8-1991-CC32-5477-B22003923A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8CB3D-6A24-4817-7DBD-BA6728916600}"/>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EU27 chemical demand: First eight months of 2025 disappoint</a:t>
            </a:r>
          </a:p>
          <a:p>
            <a:r>
              <a:rPr lang="en-US" sz="1200" kern="1200" dirty="0">
                <a:solidFill>
                  <a:schemeClr val="tx1"/>
                </a:solidFill>
                <a:effectLst/>
                <a:latin typeface="+mn-lt"/>
                <a:ea typeface="+mn-ea"/>
                <a:cs typeface="+mn-cs"/>
              </a:rPr>
              <a:t>From January to August 2025, output across the EU27 manufacturing sector rose by 1.3% compared to the same period in 2024. However, most downstream users of chemicals reported a decline in output. For instance, the automotive sector is still experiencing a significant decline of about 4.0%. The EU27 chemical industry itself reported a significant output decrease of 2.8%, far below the overall EU27 manufacturing average. The output of the EU27 chemical industry remains 10% below the pre-crisis levels of 2014 to 2019. Unfortunately, no strong positive changes have been observed so far and business expectations for most downstream users are still not encouraging.</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246CC53-2DD3-09C1-C3D1-1905D88C3378}"/>
              </a:ext>
            </a:extLst>
          </p:cNvPr>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19411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2596A-7E0F-CBE7-5005-AD41117C8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A747E-D9EE-E6BB-CF7F-57895EAC72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4A246-825F-9079-5C9F-D2CA24686216}"/>
              </a:ext>
            </a:extLst>
          </p:cNvPr>
          <p:cNvSpPr>
            <a:spLocks noGrp="1"/>
          </p:cNvSpPr>
          <p:nvPr>
            <p:ph type="body" idx="1"/>
          </p:nvPr>
        </p:nvSpPr>
        <p:spPr/>
        <p:txBody>
          <a:bodyPr/>
          <a:lstStyle/>
          <a:p>
            <a:r>
              <a:rPr lang="en-GB" sz="1800" b="1" kern="1200" dirty="0">
                <a:solidFill>
                  <a:schemeClr val="tx1"/>
                </a:solidFill>
                <a:effectLst/>
                <a:latin typeface="+mn-lt"/>
                <a:ea typeface="+mn-ea"/>
                <a:cs typeface="+mn-cs"/>
              </a:rPr>
              <a:t>EU27 chemicals operating at 9.5% below pre-crisis capacity (2014–2019)</a:t>
            </a:r>
            <a:endParaRPr lang="en-GB"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The EU27 chemical industry is still lacking a strong domestic demand since 2022, and production data confirm the view that the European chemical industry is at a breaking point. About approximately 15 million metric tons of announced capacities were set to be closed in Europe between 2023 and 2025. This number of site closures is well above the historical level observed in Europe in recent years. The chart below reports a decrease of capacity in the EU27 chemical industry from 75.6% in Q2-2025 to 74.6% in Q3-2025, in comparison with a long-term average of 81.3%. </a:t>
            </a:r>
          </a:p>
          <a:p>
            <a:pPr marL="228600" indent="-228600" algn="just">
              <a:lnSpc>
                <a:spcPct val="107000"/>
              </a:lnSpc>
              <a:spcAft>
                <a:spcPts val="800"/>
              </a:spcAft>
            </a:pPr>
            <a:endParaRPr lang="en-GB" sz="1800" b="1" u="sng" dirty="0">
              <a:latin typeface="Aptos" panose="020B0004020202020204" pitchFamily="34" charset="0"/>
            </a:endParaRPr>
          </a:p>
        </p:txBody>
      </p:sp>
      <p:sp>
        <p:nvSpPr>
          <p:cNvPr id="4" name="Slide Number Placeholder 3">
            <a:extLst>
              <a:ext uri="{FF2B5EF4-FFF2-40B4-BE49-F238E27FC236}">
                <a16:creationId xmlns:a16="http://schemas.microsoft.com/office/drawing/2014/main" id="{79D6221F-E33B-AF4F-0273-840AB991A8FE}"/>
              </a:ext>
            </a:extLst>
          </p:cNvPr>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99194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B961A-3E2A-CDFE-0EE5-F08CF3B27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B873A-3DC4-D6A6-3034-52D0FC64D6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ADA1E-BC05-A975-8D5B-E16EFBB8046D}"/>
              </a:ext>
            </a:extLst>
          </p:cNvPr>
          <p:cNvSpPr>
            <a:spLocks noGrp="1"/>
          </p:cNvSpPr>
          <p:nvPr>
            <p:ph type="body" idx="1"/>
          </p:nvPr>
        </p:nvSpPr>
        <p:spPr/>
        <p:txBody>
          <a:bodyPr/>
          <a:lstStyle/>
          <a:p>
            <a:pPr marL="228600" indent="-228600" algn="just">
              <a:lnSpc>
                <a:spcPct val="107000"/>
              </a:lnSpc>
              <a:spcAft>
                <a:spcPts val="800"/>
              </a:spcAft>
            </a:pPr>
            <a:endParaRPr lang="en-GB" sz="1800" b="1" u="sng" dirty="0">
              <a:latin typeface="Aptos" panose="020B0004020202020204" pitchFamily="34" charset="0"/>
            </a:endParaRPr>
          </a:p>
        </p:txBody>
      </p:sp>
      <p:sp>
        <p:nvSpPr>
          <p:cNvPr id="4" name="Slide Number Placeholder 3">
            <a:extLst>
              <a:ext uri="{FF2B5EF4-FFF2-40B4-BE49-F238E27FC236}">
                <a16:creationId xmlns:a16="http://schemas.microsoft.com/office/drawing/2014/main" id="{4B6FFA67-6F00-4CD4-63EF-1FA73F7905F2}"/>
              </a:ext>
            </a:extLst>
          </p:cNvPr>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972326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7AFDF-32C3-2844-8DD4-ABEF1BEF6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D8F86-4D2E-173F-6EED-A0EBEE82AD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018E4-6B86-9D1E-B7E7-053A5A592CA5}"/>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Weak demand continues to weigh on EU27 chemicals sales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2025, EU27 chemical prices were at the same level as in 2024. Chemical sales in value decreased by 2.1% in the first half of 2025 compared to the same period in 2024. The high level of uncertainty is impacting  deeply the European business community. Given the lack in demand growth, the European chemical industry production volumes have still not recovered. The ongoing low demand continues to weigh on EU27 chemical sales.</a:t>
            </a: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CC55A7B9-1336-414B-012A-8522A2180692}"/>
              </a:ext>
            </a:extLst>
          </p:cNvPr>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66694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FAFC-60E7-D9B7-CE15-D0CEBC3E1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B8EB4-1C34-6442-A353-3ABC65815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FAD18-BB8C-E693-1259-0C0DE1AA0AAB}"/>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August 2025: EU27 chemicals production 2.8%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Data analysis shows that leading EU27 countries experienced different growth rates of chemical production during the first eight months of 2025 compared to the same period of 2024. The Netherlands registered a decline of 6.5%. France saw its production decrease by 5.0%. Spain reported a decrease of less than 1%. Germany and Italy posted a decrease of 3.6% and 1.7% respectively. Belgium benefited from a 1.2% increase. Poland registered a decline of 2.5%. Chemical production trends by country show a fragmented Europe. The economic environment in which European chemical companies are operating in 2025 is highly uncertain. The global economic outlook for 2025 is not very positive. EU27 chemicals output is expected to decrease by more than 2.0% in 2025, down from 2.5% growth achieved in 2024.</a:t>
            </a:r>
          </a:p>
          <a:p>
            <a:pPr algn="just"/>
            <a:endParaRPr lang="en-GB" dirty="0"/>
          </a:p>
        </p:txBody>
      </p:sp>
      <p:sp>
        <p:nvSpPr>
          <p:cNvPr id="4" name="Slide Number Placeholder 3">
            <a:extLst>
              <a:ext uri="{FF2B5EF4-FFF2-40B4-BE49-F238E27FC236}">
                <a16:creationId xmlns:a16="http://schemas.microsoft.com/office/drawing/2014/main" id="{CC6CDD3F-654A-10D2-E033-CFF2D27380E2}"/>
              </a:ext>
            </a:extLst>
          </p:cNvPr>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173237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A49F-777E-BAB2-C55D-40F062D7A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7EFE2-F5C0-354D-26DD-8F30F86FE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DF7EB-4C77-AAB3-8A30-6B544C338AE1}"/>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August 2025: EU27 chemicals production 2.8%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Data analysis shows that leading EU27 countries experienced different growth rates of chemical production during the first eight months of 2025 compared to the same period of 2024. The Netherlands registered a decline of 6.5%. France saw its production decrease by 5.0%. Spain reported a decrease of less than 1%. Germany and Italy posted a decrease of 3.6% and 1.7% respectively. Belgium benefited from a 1.2% increase. Poland registered a decline of 2.5%. Chemical production trends by country show a fragmented Europe. The economic environment in which European chemical companies are operating in 2025 is highly uncertain. The global economic outlook for 2025 is not very positive. EU27 chemicals output is expected to decrease by more than 2.0% in 2025, down from 2.5% growth achieved in 2024.</a:t>
            </a:r>
          </a:p>
          <a:p>
            <a:pPr algn="just"/>
            <a:endParaRPr lang="en-GB" dirty="0"/>
          </a:p>
        </p:txBody>
      </p:sp>
      <p:sp>
        <p:nvSpPr>
          <p:cNvPr id="4" name="Slide Number Placeholder 3">
            <a:extLst>
              <a:ext uri="{FF2B5EF4-FFF2-40B4-BE49-F238E27FC236}">
                <a16:creationId xmlns:a16="http://schemas.microsoft.com/office/drawing/2014/main" id="{269CA171-A970-32FC-93FD-56AB16F11E22}"/>
              </a:ext>
            </a:extLst>
          </p:cNvPr>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130306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E3AC4-EC2B-F0C3-A013-61991A82D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CEAA3-65C7-BA70-FAF0-DB222FAFE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27277-BDC1-800A-BD31-55952C79851D}"/>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 exports value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January to July 2025, EU27 chemical exports decreased by 0.7% in 2025 in comparison to the same period in 2024. The EU27 chemicals exports amounted to €133.4 bn in the first seven months of 2025, down by €1.0 bn compared to 2024. With €26.3 bn, USA is the primary source of exports of the EU27 area for chemicals, followed by the UK (€15.0 bn) and China (€10.4 bn). With €44.6 bn, specialty chemicals is the largest export sector followed by petrochemicals (€30.2 bn) and consumers chemicals (€25.4 bn). </a:t>
            </a: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889DD96F-E0C0-56B4-89D9-7206FC88ED2F}"/>
              </a:ext>
            </a:extLst>
          </p:cNvPr>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3683811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028B5-61B7-6040-614B-6E2717FB7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5D61F-EDF7-0CE0-3C8E-9A0E4A2D7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2892D-1619-FF09-6198-5C51B40C07ED}"/>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January to July 2025 : EU27 chemicals imports value 4.3% above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imports increased by 4.0% in 2025 in comparison to the same period in 2024. The EU27 chemical industry import amounted to €110.1 bn in the first seven months of 2025, up by €4.3 bn compared to 2024. With €20.1 bn, China is the primary source of imports of the EU27 area for chemicals, followed by the USA (€18.7 bn) and the UK (€11.3 bn). With €42.8 bn, petrochemicals is the largest import sector followed by specialty chemicals (€25.9 bn) and polymers (€18.8 bn). 2025 data analysis shows an increase in import values for all sectors except for specialty chemicals compared to 2024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9A5E6606-D8F3-C003-2AF6-B4CFF974D1FE}"/>
              </a:ext>
            </a:extLst>
          </p:cNvPr>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415079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C602-63BD-85AC-9215-2485ED955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536EA-2B07-FECB-2DEF-7222FB819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74F890-5356-256B-2BD6-7A0BD9C650FC}"/>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January to July 2025: EU27 chemicals trade surplus in value below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exports decreased by 0.7% in 2025 in comparison to the same period in 2024, whereas EU27 chemical imports increased by 4.0%. The EU27 chemicals trade surplus amounted to €23.3 bn in the first seven months of 2025, down by €5.3 bn compared to 2024 (-18.5%). With €12.7 bn, petrochemicals is generating the largest trade deficit, followed by basic inorganics (€1.6 bn). By contrast, specialty chemicals and consumers chemicals continue to generate a trade surplus of more than €17 bn each in 2025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56923FBC-335D-7F75-28CD-9974511B1C34}"/>
              </a:ext>
            </a:extLst>
          </p:cNvPr>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2450962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D8D19-33E2-BB67-B798-155853C76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D0902-FB9D-0FBB-DAF5-0F1E1EE52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8C3EB-C0D4-77A4-1D9D-D47ED42E9698}"/>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 EU27 chemicals exports volume 1.5% below 2024 levels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January to July 2025, EU27 chemical exports decreased by 0.835 million tons in 2025 in comparison to the same period in 2024. The EU27 chemicals exports amounted to 54.0 million tons bn in the first seven months of 2025, down from 54.8 million tons in 2024. With 7.6 million tons, UK is the primary source of exports of the EU27 area for chemicals, followed by USA (5.0 </a:t>
            </a:r>
            <a:r>
              <a:rPr lang="en-GB" sz="1200" kern="1200" dirty="0" err="1">
                <a:solidFill>
                  <a:schemeClr val="tx1"/>
                </a:solidFill>
                <a:effectLst/>
                <a:latin typeface="+mn-lt"/>
                <a:ea typeface="+mn-ea"/>
                <a:cs typeface="+mn-cs"/>
              </a:rPr>
              <a:t>mt</a:t>
            </a:r>
            <a:r>
              <a:rPr lang="en-GB" sz="1200" kern="1200" dirty="0">
                <a:solidFill>
                  <a:schemeClr val="tx1"/>
                </a:solidFill>
                <a:effectLst/>
                <a:latin typeface="+mn-lt"/>
                <a:ea typeface="+mn-ea"/>
                <a:cs typeface="+mn-cs"/>
              </a:rPr>
              <a:t>) and Türkiye (3.6 </a:t>
            </a:r>
            <a:r>
              <a:rPr lang="en-GB" sz="1200" kern="1200" dirty="0" err="1">
                <a:solidFill>
                  <a:schemeClr val="tx1"/>
                </a:solidFill>
                <a:effectLst/>
                <a:latin typeface="+mn-lt"/>
                <a:ea typeface="+mn-ea"/>
                <a:cs typeface="+mn-cs"/>
              </a:rPr>
              <a:t>mt</a:t>
            </a:r>
            <a:r>
              <a:rPr lang="en-GB" sz="1200" kern="1200" dirty="0">
                <a:solidFill>
                  <a:schemeClr val="tx1"/>
                </a:solidFill>
                <a:effectLst/>
                <a:latin typeface="+mn-lt"/>
                <a:ea typeface="+mn-ea"/>
                <a:cs typeface="+mn-cs"/>
              </a:rPr>
              <a:t>).</a:t>
            </a:r>
            <a:endParaRPr lang="en-GB" dirty="0"/>
          </a:p>
        </p:txBody>
      </p:sp>
      <p:sp>
        <p:nvSpPr>
          <p:cNvPr id="4" name="Slide Number Placeholder 3">
            <a:extLst>
              <a:ext uri="{FF2B5EF4-FFF2-40B4-BE49-F238E27FC236}">
                <a16:creationId xmlns:a16="http://schemas.microsoft.com/office/drawing/2014/main" id="{5611CCCF-43CC-9203-DFBD-772395C7E085}"/>
              </a:ext>
            </a:extLst>
          </p:cNvPr>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2940134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4B04B-F0B2-A90A-CDE4-F6E6AF04A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CC6EC-DC23-38FF-7017-14466E66B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B3B4B-20E0-D24F-FBF8-42A94498438A}"/>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chemicals imports volume 7.1% above 2024 levels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From January to July 2025, EU27 chemical imports increased by 4.1 million tons in 2025 in comparison to the same period in 2024. The EU27 chemicals exports amounted to 61.1 million tons in the first seven months of 2025, up from 57.0 million tons in 2024. With 8.8 million tons, USA is the primary source of imports of the EU27 area for chemicals, followed by China (5.8 mt), and the UK (5.6 mt).</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908D1F23-307E-C999-9F7D-F5AFEDD5DD83}"/>
              </a:ext>
            </a:extLst>
          </p:cNvPr>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3881493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08B5-A4AE-3A90-8BE8-2FB7B97A3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B60B8-6395-DA1F-39A3-666B5DF40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913DD-B8D2-8BAC-A6DA-7A537F4EA673}"/>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January to July 2025: EU27 chemicals trade deficit up by 4.9 million tons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EU27 chemicals trade deficit amounted to 7.1 </a:t>
            </a:r>
            <a:r>
              <a:rPr lang="en-US" sz="1200" kern="1200" dirty="0">
                <a:solidFill>
                  <a:schemeClr val="tx1"/>
                </a:solidFill>
                <a:effectLst/>
                <a:latin typeface="+mn-lt"/>
                <a:ea typeface="+mn-ea"/>
                <a:cs typeface="+mn-cs"/>
              </a:rPr>
              <a:t>million tons in the first seven months of 2025, up by 4.9 million tons compared to 2024. With 5.1 million tons, basic inorganics generated the largest trade deficit, followed by petrochemicals (3.4 mt) and polymers (2.2 mt). Specialty chemicals and consumers chemicals continue to generate a trade surplus of more than 1 million tons  each in 2025 (Jan-July).</a:t>
            </a:r>
            <a:endParaRPr lang="en-GB" sz="1200" kern="1200" dirty="0">
              <a:solidFill>
                <a:schemeClr val="tx1"/>
              </a:solidFill>
              <a:effectLst/>
              <a:latin typeface="+mn-lt"/>
              <a:ea typeface="+mn-ea"/>
              <a:cs typeface="+mn-cs"/>
            </a:endParaRPr>
          </a:p>
          <a:p>
            <a:pPr marL="514350" indent="-285750" algn="just">
              <a:buFont typeface="Wingdings" panose="05000000000000000000" pitchFamily="2" charset="2"/>
              <a:buChar char="Ø"/>
            </a:pPr>
            <a:endParaRPr lang="en-GB" dirty="0"/>
          </a:p>
        </p:txBody>
      </p:sp>
      <p:sp>
        <p:nvSpPr>
          <p:cNvPr id="4" name="Slide Number Placeholder 3">
            <a:extLst>
              <a:ext uri="{FF2B5EF4-FFF2-40B4-BE49-F238E27FC236}">
                <a16:creationId xmlns:a16="http://schemas.microsoft.com/office/drawing/2014/main" id="{BBDF49CD-1552-A46B-FC91-DA9DDED97B22}"/>
              </a:ext>
            </a:extLst>
          </p:cNvPr>
          <p:cNvSpPr>
            <a:spLocks noGrp="1"/>
          </p:cNvSpPr>
          <p:nvPr>
            <p:ph type="sldNum" sz="quarter" idx="5"/>
          </p:nvPr>
        </p:nvSpPr>
        <p:spPr/>
        <p:txBody>
          <a:bodyPr/>
          <a:lstStyle/>
          <a:p>
            <a:fld id="{ACDDE42F-E5B7-4D35-9EDA-31840E0659CD}" type="slidenum">
              <a:rPr lang="en-US" smtClean="0"/>
              <a:t>17</a:t>
            </a:fld>
            <a:endParaRPr lang="en-US"/>
          </a:p>
        </p:txBody>
      </p:sp>
    </p:spTree>
    <p:extLst>
      <p:ext uri="{BB962C8B-B14F-4D97-AF65-F5344CB8AC3E}">
        <p14:creationId xmlns:p14="http://schemas.microsoft.com/office/powerpoint/2010/main" val="2996518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C838A4D1-5773-1E45-8381-BAFD532C58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14184" y="0"/>
            <a:ext cx="11977816" cy="687718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8239"/>
            <a:ext cx="6215743" cy="6885427"/>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4637822" cy="2387600"/>
          </a:xfrm>
        </p:spPr>
        <p:txBody>
          <a:bodyPr anchor="b">
            <a:noAutofit/>
          </a:bodyPr>
          <a:lstStyle>
            <a:lvl1pPr algn="l">
              <a:defRPr sz="5000" b="0">
                <a:solidFill>
                  <a:schemeClr val="bg1"/>
                </a:solidFill>
              </a:defRPr>
            </a:lvl1pPr>
          </a:lstStyle>
          <a:p>
            <a:r>
              <a:rPr lang="en-GB" noProof="0" dirty="0" err="1"/>
              <a:t>Modifiez</a:t>
            </a:r>
            <a:r>
              <a:rPr lang="en-GB" noProof="0" dirty="0"/>
              <a:t>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4637822"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err="1"/>
              <a:t>Modifiez</a:t>
            </a:r>
            <a:r>
              <a:rPr lang="en-GB" noProof="0" dirty="0"/>
              <a:t>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4036" y="6356350"/>
            <a:ext cx="472222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dirty="0"/>
              <a:t>Notes and references</a:t>
            </a:r>
          </a:p>
        </p:txBody>
      </p:sp>
      <p:sp>
        <p:nvSpPr>
          <p:cNvPr id="11" name="Rectangle 10">
            <a:extLst>
              <a:ext uri="{FF2B5EF4-FFF2-40B4-BE49-F238E27FC236}">
                <a16:creationId xmlns:a16="http://schemas.microsoft.com/office/drawing/2014/main" id="{23914A53-251C-694B-84E8-172BEC48FBED}"/>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2" name="Groupe 11">
            <a:extLst>
              <a:ext uri="{FF2B5EF4-FFF2-40B4-BE49-F238E27FC236}">
                <a16:creationId xmlns:a16="http://schemas.microsoft.com/office/drawing/2014/main" id="{80373DDD-E414-6949-9CF6-B348FA2B1817}"/>
              </a:ext>
            </a:extLst>
          </p:cNvPr>
          <p:cNvGrpSpPr/>
          <p:nvPr userDrawn="1"/>
        </p:nvGrpSpPr>
        <p:grpSpPr>
          <a:xfrm>
            <a:off x="29817" y="2958007"/>
            <a:ext cx="2017602" cy="1210560"/>
            <a:chOff x="-16257" y="3428518"/>
            <a:chExt cx="2484783" cy="1490868"/>
          </a:xfrm>
        </p:grpSpPr>
        <p:pic>
          <p:nvPicPr>
            <p:cNvPr id="14" name="Image 13">
              <a:extLst>
                <a:ext uri="{FF2B5EF4-FFF2-40B4-BE49-F238E27FC236}">
                  <a16:creationId xmlns:a16="http://schemas.microsoft.com/office/drawing/2014/main" id="{A762E0C2-1A64-4E49-864F-244F611398D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5" name="Image 14">
              <a:extLst>
                <a:ext uri="{FF2B5EF4-FFF2-40B4-BE49-F238E27FC236}">
                  <a16:creationId xmlns:a16="http://schemas.microsoft.com/office/drawing/2014/main" id="{500438FC-73AD-A449-A656-1AA6A085ED3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9" name="Picture 11">
            <a:extLst>
              <a:ext uri="{FF2B5EF4-FFF2-40B4-BE49-F238E27FC236}">
                <a16:creationId xmlns:a16="http://schemas.microsoft.com/office/drawing/2014/main" id="{D8F49216-84E6-6048-80DE-18278BA529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
            <a:ext cx="8356921" cy="6868951"/>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6716353" cy="2387600"/>
          </a:xfrm>
        </p:spPr>
        <p:txBody>
          <a:bodyPr anchor="b">
            <a:noAutofit/>
          </a:bodyPr>
          <a:lstStyle>
            <a:lvl1pPr algn="l">
              <a:defRPr sz="5000" b="0">
                <a:solidFill>
                  <a:schemeClr val="bg1"/>
                </a:solidFill>
              </a:defRPr>
            </a:lvl1pPr>
          </a:lstStyle>
          <a:p>
            <a:r>
              <a:rPr lang="en-GB" noProof="0"/>
              <a:t>Modifiez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6716353"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Modifiez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5449" y="6356350"/>
            <a:ext cx="6799339"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indent="0" algn="ctr">
              <a:buNone/>
              <a:defRPr/>
            </a:lvl1pPr>
          </a:lstStyle>
          <a:p>
            <a:r>
              <a:rPr lang="en-GB" noProof="0"/>
              <a:t> Click to add a background image</a:t>
            </a:r>
          </a:p>
        </p:txBody>
      </p:sp>
      <p:sp>
        <p:nvSpPr>
          <p:cNvPr id="21" name="Rectangle 20">
            <a:extLst>
              <a:ext uri="{FF2B5EF4-FFF2-40B4-BE49-F238E27FC236}">
                <a16:creationId xmlns:a16="http://schemas.microsoft.com/office/drawing/2014/main" id="{E3BBCAF0-204B-0E4A-8A87-AC98A77A91EC}"/>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3" name="Groupe 12">
            <a:extLst>
              <a:ext uri="{FF2B5EF4-FFF2-40B4-BE49-F238E27FC236}">
                <a16:creationId xmlns:a16="http://schemas.microsoft.com/office/drawing/2014/main" id="{5CAC0EAE-33CB-9A47-B219-434C036C46A8}"/>
              </a:ext>
            </a:extLst>
          </p:cNvPr>
          <p:cNvGrpSpPr/>
          <p:nvPr userDrawn="1"/>
        </p:nvGrpSpPr>
        <p:grpSpPr>
          <a:xfrm>
            <a:off x="29817" y="2958007"/>
            <a:ext cx="2017602" cy="1210560"/>
            <a:chOff x="-16257" y="3428518"/>
            <a:chExt cx="2484783" cy="1490868"/>
          </a:xfrm>
        </p:grpSpPr>
        <p:pic>
          <p:nvPicPr>
            <p:cNvPr id="15" name="Image 14">
              <a:extLst>
                <a:ext uri="{FF2B5EF4-FFF2-40B4-BE49-F238E27FC236}">
                  <a16:creationId xmlns:a16="http://schemas.microsoft.com/office/drawing/2014/main" id="{1C279503-E93F-F646-BB40-36511BD1C8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7194F7B5-F8DB-904F-BE2D-D91CAAB9C8A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8" name="Espace réservé de la date 7">
            <a:extLst>
              <a:ext uri="{FF2B5EF4-FFF2-40B4-BE49-F238E27FC236}">
                <a16:creationId xmlns:a16="http://schemas.microsoft.com/office/drawing/2014/main" id="{DA8895F0-C26C-5A4A-8391-8C819B8D5AAF}"/>
              </a:ext>
            </a:extLst>
          </p:cNvPr>
          <p:cNvSpPr>
            <a:spLocks noGrp="1"/>
          </p:cNvSpPr>
          <p:nvPr>
            <p:ph type="dt" sz="half" idx="10"/>
          </p:nvPr>
        </p:nvSpPr>
        <p:spPr/>
        <p:txBody>
          <a:bodyPr/>
          <a:lstStyle/>
          <a:p>
            <a:endParaRPr lang="en-GB" noProof="0" dirty="0">
              <a:solidFill>
                <a:schemeClr val="tx1">
                  <a:lumMod val="65000"/>
                  <a:lumOff val="35000"/>
                </a:schemeClr>
              </a:solidFill>
            </a:endParaRPr>
          </a:p>
        </p:txBody>
      </p:sp>
      <p:sp>
        <p:nvSpPr>
          <p:cNvPr id="9" name="Espace réservé du numéro de diapositive 8">
            <a:extLst>
              <a:ext uri="{FF2B5EF4-FFF2-40B4-BE49-F238E27FC236}">
                <a16:creationId xmlns:a16="http://schemas.microsoft.com/office/drawing/2014/main" id="{3F7DC961-B734-AB40-850C-58E18F6035B0}"/>
              </a:ext>
            </a:extLst>
          </p:cNvPr>
          <p:cNvSpPr>
            <a:spLocks noGrp="1"/>
          </p:cNvSpPr>
          <p:nvPr>
            <p:ph type="sldNum" sz="quarter" idx="11"/>
          </p:nvPr>
        </p:nvSpPr>
        <p:spPr/>
        <p:txBody>
          <a:bodyPr/>
          <a:lstStyle/>
          <a:p>
            <a:fld id="{8830446B-4C1B-488A-AF43-F715FC8527F7}" type="slidenum">
              <a:rPr lang="en-GB" noProof="0" smtClean="0"/>
              <a:pPr/>
              <a:t>‹#›</a:t>
            </a:fld>
            <a:endParaRPr lang="en-GB" noProof="0" dirty="0"/>
          </a:p>
        </p:txBody>
      </p:sp>
      <p:sp>
        <p:nvSpPr>
          <p:cNvPr id="12" name="Espace réservé du texte 6">
            <a:extLst>
              <a:ext uri="{FF2B5EF4-FFF2-40B4-BE49-F238E27FC236}">
                <a16:creationId xmlns:a16="http://schemas.microsoft.com/office/drawing/2014/main" id="{9799B9CE-F14A-404A-8002-98489942A78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255E6837-6AC0-A844-B106-CD916858EA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331" y="0"/>
            <a:ext cx="12082670" cy="685703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1"/>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GB" noProof="0" smtClean="0"/>
              <a:pPr/>
              <a:t>‹#›</a:t>
            </a:fld>
            <a:endParaRPr lang="en-GB" noProof="0">
              <a:solidFill>
                <a:schemeClr val="bg1"/>
              </a:solidFill>
            </a:endParaRP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9" name="Espace réservé du texte 6">
            <a:extLst>
              <a:ext uri="{FF2B5EF4-FFF2-40B4-BE49-F238E27FC236}">
                <a16:creationId xmlns:a16="http://schemas.microsoft.com/office/drawing/2014/main" id="{45ABBB82-DF05-7E46-8A17-1F37F8ADF604}"/>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bg1"/>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dirty="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3627787"/>
          </a:xfrm>
        </p:spPr>
        <p:txBody>
          <a:bodyPr lIns="0"/>
          <a:lstStyle/>
          <a:p>
            <a:r>
              <a:rPr lang="en-US" noProof="0"/>
              <a:t>Click icon to add picture</a:t>
            </a:r>
            <a:endParaRPr lang="en-GB" noProof="0" dirty="0"/>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11" name="Espace réservé du texte 6">
            <a:extLst>
              <a:ext uri="{FF2B5EF4-FFF2-40B4-BE49-F238E27FC236}">
                <a16:creationId xmlns:a16="http://schemas.microsoft.com/office/drawing/2014/main" id="{6E4A756E-4784-4143-998C-B0BDF6C4AF18}"/>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3" cy="681182"/>
          </a:xfrm>
        </p:spPr>
        <p:txBody>
          <a:bodyPr lIns="0"/>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5298929" cy="4069998"/>
          </a:xfrm>
        </p:spPr>
        <p:txBody>
          <a:bodyPr wrap="square"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90"/>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3699787"/>
          </a:xfrm>
        </p:spPr>
        <p:txBody>
          <a:bodyPr lIns="0"/>
          <a:lstStyle/>
          <a:p>
            <a:r>
              <a:rPr lang="en-US" noProof="0"/>
              <a:t>Click icon to add picture</a:t>
            </a:r>
            <a:endParaRPr lang="en-GB" noProof="0"/>
          </a:p>
        </p:txBody>
      </p:sp>
      <p:sp>
        <p:nvSpPr>
          <p:cNvPr id="11" name="Espace réservé du texte 6">
            <a:extLst>
              <a:ext uri="{FF2B5EF4-FFF2-40B4-BE49-F238E27FC236}">
                <a16:creationId xmlns:a16="http://schemas.microsoft.com/office/drawing/2014/main" id="{4798F917-508B-5D43-89A1-9B7F583BEC55}"/>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45716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dirty="0" err="1"/>
              <a:t>Modifiez</a:t>
            </a:r>
            <a:r>
              <a:rPr lang="en-GB" noProof="0" dirty="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dirty="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r>
              <a:rPr lang="en-US" noProof="0"/>
              <a:t>Click icon to add picture</a:t>
            </a:r>
            <a:endParaRPr lang="en-GB" noProof="0"/>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r>
              <a:rPr lang="en-US" noProof="0"/>
              <a:t>Click icon to add picture</a:t>
            </a:r>
            <a:endParaRPr lang="en-GB" noProof="0" dirty="0"/>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r>
              <a:rPr lang="en-US" noProof="0"/>
              <a:t>Click icon to add picture</a:t>
            </a:r>
            <a:endParaRPr lang="en-GB" noProof="0"/>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hasCustomPrompt="1"/>
          </p:nvPr>
        </p:nvSpPr>
        <p:spPr>
          <a:xfrm>
            <a:off x="623888" y="3813175"/>
            <a:ext cx="3492500" cy="1955800"/>
          </a:xfrm>
        </p:spPr>
        <p:txBody>
          <a:bodyPr>
            <a:noAutofit/>
          </a:bodyPr>
          <a:lstStyle>
            <a:lvl1pPr>
              <a:defRPr sz="1800"/>
            </a:lvl1pPr>
            <a:lvl2pPr>
              <a:defRPr sz="1600"/>
            </a:lvl2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hasCustomPrompt="1"/>
          </p:nvPr>
        </p:nvSpPr>
        <p:spPr>
          <a:xfrm>
            <a:off x="4295775" y="3813175"/>
            <a:ext cx="3600450" cy="1946275"/>
          </a:xfrm>
        </p:spPr>
        <p:txBody>
          <a:bodyPr>
            <a:noAutofit/>
          </a:bodyPr>
          <a:lstStyle>
            <a:lvl1pPr>
              <a:defRPr sz="1800"/>
            </a:lvl1pPr>
            <a:lvl2pPr>
              <a:defRPr sz="1600"/>
            </a:lvl2p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hasCustomPrompt="1"/>
          </p:nvPr>
        </p:nvSpPr>
        <p:spPr>
          <a:xfrm>
            <a:off x="8075613" y="3813175"/>
            <a:ext cx="3492500" cy="1955800"/>
          </a:xfrm>
        </p:spPr>
        <p:txBody>
          <a:bodyPr>
            <a:noAutofit/>
          </a:bodyPr>
          <a:lstStyle>
            <a:lvl1pPr>
              <a:defRPr sz="1800"/>
            </a:lvl1pPr>
            <a:lvl2pPr>
              <a:defRPr sz="1600"/>
            </a:lvl2pPr>
          </a:lstStyle>
          <a:p>
            <a:pPr lvl="0"/>
            <a:r>
              <a:rPr lang="en-GB" noProof="0"/>
              <a:t>Cliquez pour modifier les styles du texte du masque</a:t>
            </a:r>
          </a:p>
          <a:p>
            <a:pPr lvl="1"/>
            <a:r>
              <a:rPr lang="en-GB" noProof="0"/>
              <a:t>Deuxième niveau</a:t>
            </a:r>
          </a:p>
        </p:txBody>
      </p:sp>
      <p:sp>
        <p:nvSpPr>
          <p:cNvPr id="17" name="Espace réservé du texte 6">
            <a:extLst>
              <a:ext uri="{FF2B5EF4-FFF2-40B4-BE49-F238E27FC236}">
                <a16:creationId xmlns:a16="http://schemas.microsoft.com/office/drawing/2014/main" id="{DB2E960A-7410-1940-8BA7-41910D78C305}"/>
              </a:ext>
            </a:extLst>
          </p:cNvPr>
          <p:cNvSpPr>
            <a:spLocks noGrp="1"/>
          </p:cNvSpPr>
          <p:nvPr>
            <p:ph type="body" sz="quarter" idx="21"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48990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hasCustomPrompt="1"/>
          </p:nvPr>
        </p:nvSpPr>
        <p:spPr/>
        <p:txBody>
          <a:bodyPr/>
          <a:lstStyle/>
          <a:p>
            <a:r>
              <a:rPr lang="en-GB" noProof="0" dirty="0" err="1"/>
              <a:t>Modifiez</a:t>
            </a:r>
            <a:r>
              <a:rPr lang="en-GB" noProof="0" dirty="0"/>
              <a:t> le style du titre</a:t>
            </a:r>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hasCustomPrompt="1"/>
          </p:nvPr>
        </p:nvSpPr>
        <p:spPr>
          <a:xfrm>
            <a:off x="623888" y="1700213"/>
            <a:ext cx="5292726" cy="4068762"/>
          </a:xfrm>
        </p:spPr>
        <p:txBody>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hasCustomPrompt="1"/>
          </p:nvPr>
        </p:nvSpPr>
        <p:spPr>
          <a:xfrm>
            <a:off x="6275388" y="1700213"/>
            <a:ext cx="5292724" cy="4068762"/>
          </a:xfrm>
        </p:spPr>
        <p:txBody>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6" name="Espace réservé de la date 5">
            <a:extLst>
              <a:ext uri="{FF2B5EF4-FFF2-40B4-BE49-F238E27FC236}">
                <a16:creationId xmlns:a16="http://schemas.microsoft.com/office/drawing/2014/main" id="{C6A97DE2-837F-9C49-A7BB-615995C7FAC2}"/>
              </a:ext>
            </a:extLst>
          </p:cNvPr>
          <p:cNvSpPr>
            <a:spLocks noGrp="1"/>
          </p:cNvSpPr>
          <p:nvPr>
            <p:ph type="dt" sz="half" idx="15"/>
          </p:nvPr>
        </p:nvSpPr>
        <p:spPr/>
        <p:txBody>
          <a:bodyPr/>
          <a:lstStyle/>
          <a:p>
            <a:endParaRPr lang="en-GB" noProof="0" dirty="0">
              <a:solidFill>
                <a:schemeClr val="tx1">
                  <a:lumMod val="65000"/>
                  <a:lumOff val="35000"/>
                </a:schemeClr>
              </a:solidFill>
            </a:endParaRPr>
          </a:p>
        </p:txBody>
      </p:sp>
      <p:sp>
        <p:nvSpPr>
          <p:cNvPr id="12" name="Espace réservé du numéro de diapositive 11">
            <a:extLst>
              <a:ext uri="{FF2B5EF4-FFF2-40B4-BE49-F238E27FC236}">
                <a16:creationId xmlns:a16="http://schemas.microsoft.com/office/drawing/2014/main" id="{223B7A73-016B-CC43-8EFE-EA03B740041F}"/>
              </a:ext>
            </a:extLst>
          </p:cNvPr>
          <p:cNvSpPr>
            <a:spLocks noGrp="1"/>
          </p:cNvSpPr>
          <p:nvPr>
            <p:ph type="sldNum" sz="quarter" idx="17"/>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6A0D54E0-F289-FD45-8ED4-A156C61CB8BD}"/>
              </a:ext>
            </a:extLst>
          </p:cNvPr>
          <p:cNvSpPr>
            <a:spLocks noGrp="1"/>
          </p:cNvSpPr>
          <p:nvPr>
            <p:ph type="body" sz="quarter" idx="18"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288104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hasCustomPrompt="1"/>
          </p:nvPr>
        </p:nvSpPr>
        <p:spPr/>
        <p:txBody>
          <a:bodyPr/>
          <a:lstStyle/>
          <a:p>
            <a:r>
              <a:rPr lang="en-GB" noProof="0"/>
              <a:t>Modifiez le style du titre</a:t>
            </a:r>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hasCustomPrompt="1"/>
          </p:nvPr>
        </p:nvSpPr>
        <p:spPr>
          <a:xfrm>
            <a:off x="4295775" y="1412875"/>
            <a:ext cx="7272338" cy="4356100"/>
          </a:xfrm>
        </p:spPr>
        <p:txBody>
          <a:bodyPr/>
          <a:lstStyle/>
          <a:p>
            <a:r>
              <a:rPr lang="en-GB" noProof="0"/>
              <a:t>Graph</a:t>
            </a:r>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hasCustomPrompt="1"/>
          </p:nvPr>
        </p:nvSpPr>
        <p:spPr>
          <a:xfrm>
            <a:off x="623888" y="1412875"/>
            <a:ext cx="3492500" cy="4356100"/>
          </a:xfrm>
        </p:spPr>
        <p:txBody>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BC60B0CD-1527-9849-87BD-CF0E514F6AD3}"/>
              </a:ext>
            </a:extLst>
          </p:cNvPr>
          <p:cNvSpPr>
            <a:spLocks noGrp="1"/>
          </p:cNvSpPr>
          <p:nvPr>
            <p:ph type="dt" sz="half" idx="16"/>
          </p:nvPr>
        </p:nvSpPr>
        <p:spPr/>
        <p:txBody>
          <a:bodyPr/>
          <a:lstStyle/>
          <a:p>
            <a:endParaRPr lang="en-GB" noProof="0">
              <a:solidFill>
                <a:schemeClr val="tx1">
                  <a:lumMod val="65000"/>
                  <a:lumOff val="35000"/>
                </a:schemeClr>
              </a:solidFill>
            </a:endParaRPr>
          </a:p>
        </p:txBody>
      </p:sp>
      <p:sp>
        <p:nvSpPr>
          <p:cNvPr id="7" name="Espace réservé du numéro de diapositive 6">
            <a:extLst>
              <a:ext uri="{FF2B5EF4-FFF2-40B4-BE49-F238E27FC236}">
                <a16:creationId xmlns:a16="http://schemas.microsoft.com/office/drawing/2014/main" id="{CED7A7F6-EEE8-7345-B9B8-8346677BC5CB}"/>
              </a:ext>
            </a:extLst>
          </p:cNvPr>
          <p:cNvSpPr>
            <a:spLocks noGrp="1"/>
          </p:cNvSpPr>
          <p:nvPr>
            <p:ph type="sldNum" sz="quarter" idx="18"/>
          </p:nvPr>
        </p:nvSpPr>
        <p:spPr/>
        <p:txBody>
          <a:bodyPr/>
          <a:lstStyle/>
          <a:p>
            <a:fld id="{8830446B-4C1B-488A-AF43-F715FC8527F7}" type="slidenum">
              <a:rPr lang="en-GB" noProof="0" smtClean="0"/>
              <a:pPr/>
              <a:t>‹#›</a:t>
            </a:fld>
            <a:endParaRPr lang="en-GB" noProof="0" dirty="0"/>
          </a:p>
        </p:txBody>
      </p:sp>
      <p:sp>
        <p:nvSpPr>
          <p:cNvPr id="13" name="Espace réservé du texte 6">
            <a:extLst>
              <a:ext uri="{FF2B5EF4-FFF2-40B4-BE49-F238E27FC236}">
                <a16:creationId xmlns:a16="http://schemas.microsoft.com/office/drawing/2014/main" id="{48DE98E7-04A4-8747-9779-56B93CCC6F53}"/>
              </a:ext>
            </a:extLst>
          </p:cNvPr>
          <p:cNvSpPr>
            <a:spLocks noGrp="1"/>
          </p:cNvSpPr>
          <p:nvPr>
            <p:ph type="body" sz="quarter" idx="19"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175008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UIDANCE SLIDE">
    <p:bg>
      <p:bgPr>
        <a:solidFill>
          <a:schemeClr val="bg1"/>
        </a:solidFill>
        <a:effectLst/>
      </p:bgPr>
    </p:bg>
    <p:spTree>
      <p:nvGrpSpPr>
        <p:cNvPr id="1" name=""/>
        <p:cNvGrpSpPr/>
        <p:nvPr/>
      </p:nvGrpSpPr>
      <p:grpSpPr>
        <a:xfrm>
          <a:off x="0" y="0"/>
          <a:ext cx="0" cy="0"/>
          <a:chOff x="0" y="0"/>
          <a:chExt cx="0" cy="0"/>
        </a:xfrm>
      </p:grpSpPr>
      <p:sp>
        <p:nvSpPr>
          <p:cNvPr id="7" name="Rectangle : avec coins arrondis en haut 6">
            <a:extLst>
              <a:ext uri="{FF2B5EF4-FFF2-40B4-BE49-F238E27FC236}">
                <a16:creationId xmlns:a16="http://schemas.microsoft.com/office/drawing/2014/main" id="{7CAE7CB6-155B-1648-97C1-792BFBBC7704}"/>
              </a:ext>
            </a:extLst>
          </p:cNvPr>
          <p:cNvSpPr/>
          <p:nvPr userDrawn="1"/>
        </p:nvSpPr>
        <p:spPr>
          <a:xfrm>
            <a:off x="10345937" y="0"/>
            <a:ext cx="1687037" cy="1321904"/>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b="1" noProof="0"/>
              <a:t>GUIDANCE SLIDE.</a:t>
            </a:r>
          </a:p>
          <a:p>
            <a:pPr algn="ctr"/>
            <a:r>
              <a:rPr lang="en-GB" noProof="0"/>
              <a:t>DO NOT USE</a:t>
            </a:r>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2">
                    <a:lumMod val="75000"/>
                  </a:schemeClr>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610139"/>
            <a:ext cx="10944225" cy="4158836"/>
          </a:xfrm>
        </p:spPr>
        <p:txBody>
          <a:bodyPr lIns="0">
            <a:normAutofit/>
          </a:bodyPr>
          <a:lstStyle>
            <a:lvl1pPr>
              <a:defRPr sz="2000">
                <a:solidFill>
                  <a:schemeClr val="bg2">
                    <a:lumMod val="75000"/>
                  </a:schemeClr>
                </a:solidFill>
              </a:defRPr>
            </a:lvl1pPr>
            <a:lvl2pPr>
              <a:defRPr sz="1800">
                <a:solidFill>
                  <a:schemeClr val="bg2">
                    <a:lumMod val="75000"/>
                  </a:schemeClr>
                </a:solidFill>
              </a:defRPr>
            </a:lvl2pPr>
            <a:lvl3pPr>
              <a:defRPr sz="1600">
                <a:solidFill>
                  <a:schemeClr val="bg2">
                    <a:lumMod val="75000"/>
                  </a:schemeClr>
                </a:solidFill>
              </a:defRPr>
            </a:lvl3pPr>
            <a:lvl4pPr>
              <a:defRPr sz="1400">
                <a:solidFill>
                  <a:schemeClr val="bg2">
                    <a:lumMod val="75000"/>
                  </a:schemeClr>
                </a:solidFill>
              </a:defRPr>
            </a:lvl4pPr>
            <a:lvl5pPr>
              <a:defRPr sz="1400">
                <a:solidFill>
                  <a:schemeClr val="bg2">
                    <a:lumMod val="75000"/>
                  </a:schemeClr>
                </a:solidFill>
              </a:defRPr>
            </a:lvl5p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10" name="Espace réservé du texte 9">
            <a:extLst>
              <a:ext uri="{FF2B5EF4-FFF2-40B4-BE49-F238E27FC236}">
                <a16:creationId xmlns:a16="http://schemas.microsoft.com/office/drawing/2014/main" id="{BD769E04-3AB8-664B-87A6-ADC8EF122B6F}"/>
              </a:ext>
            </a:extLst>
          </p:cNvPr>
          <p:cNvSpPr>
            <a:spLocks noGrp="1"/>
          </p:cNvSpPr>
          <p:nvPr>
            <p:ph type="body" sz="quarter" idx="13" hasCustomPrompt="1"/>
          </p:nvPr>
        </p:nvSpPr>
        <p:spPr>
          <a:xfrm>
            <a:off x="623888" y="1118911"/>
            <a:ext cx="9791700" cy="363537"/>
          </a:xfrm>
        </p:spPr>
        <p:txBody>
          <a:bodyPr/>
          <a:lstStyle>
            <a:lvl1pPr marL="0" indent="0">
              <a:buNone/>
              <a:defRPr>
                <a:solidFill>
                  <a:schemeClr val="bg2">
                    <a:lumMod val="75000"/>
                  </a:schemeClr>
                </a:solidFill>
              </a:defRPr>
            </a:lvl1pPr>
            <a:lvl2pPr marL="241200" indent="0">
              <a:buNone/>
              <a:defRPr/>
            </a:lvl2pPr>
          </a:lstStyle>
          <a:p>
            <a:pPr lvl="0"/>
            <a:r>
              <a:rPr lang="en-GB" noProof="0"/>
              <a:t>Cliquez pour modifier les styles du texte du masque</a:t>
            </a:r>
          </a:p>
        </p:txBody>
      </p:sp>
      <p:sp>
        <p:nvSpPr>
          <p:cNvPr id="14" name="Espace réservé de la date 13">
            <a:extLst>
              <a:ext uri="{FF2B5EF4-FFF2-40B4-BE49-F238E27FC236}">
                <a16:creationId xmlns:a16="http://schemas.microsoft.com/office/drawing/2014/main" id="{F9631EEF-1295-B645-9221-F6A8EE95FD35}"/>
              </a:ext>
            </a:extLst>
          </p:cNvPr>
          <p:cNvSpPr>
            <a:spLocks noGrp="1"/>
          </p:cNvSpPr>
          <p:nvPr>
            <p:ph type="dt" sz="half" idx="14"/>
          </p:nvPr>
        </p:nvSpPr>
        <p:spPr/>
        <p:txBody>
          <a:bodyPr/>
          <a:lstStyle/>
          <a:p>
            <a:endParaRPr lang="en-GB" noProof="0">
              <a:solidFill>
                <a:schemeClr val="tx1">
                  <a:lumMod val="65000"/>
                  <a:lumOff val="35000"/>
                </a:schemeClr>
              </a:solidFill>
            </a:endParaRPr>
          </a:p>
        </p:txBody>
      </p:sp>
      <p:sp>
        <p:nvSpPr>
          <p:cNvPr id="16" name="Espace réservé du numéro de diapositive 15">
            <a:extLst>
              <a:ext uri="{FF2B5EF4-FFF2-40B4-BE49-F238E27FC236}">
                <a16:creationId xmlns:a16="http://schemas.microsoft.com/office/drawing/2014/main" id="{7DB852B4-0E09-D741-B90C-6D8A15D21077}"/>
              </a:ext>
            </a:extLst>
          </p:cNvPr>
          <p:cNvSpPr>
            <a:spLocks noGrp="1"/>
          </p:cNvSpPr>
          <p:nvPr>
            <p:ph type="sldNum" sz="quarter" idx="16"/>
          </p:nvPr>
        </p:nvSpPr>
        <p:spPr/>
        <p:txBody>
          <a:bodyPr/>
          <a:lstStyle/>
          <a:p>
            <a:fld id="{8830446B-4C1B-488A-AF43-F715FC8527F7}" type="slidenum">
              <a:rPr lang="en-GB" noProof="0" smtClean="0"/>
              <a:pPr/>
              <a:t>‹#›</a:t>
            </a:fld>
            <a:endParaRPr lang="en-GB" noProof="0"/>
          </a:p>
        </p:txBody>
      </p:sp>
    </p:spTree>
    <p:extLst>
      <p:ext uri="{BB962C8B-B14F-4D97-AF65-F5344CB8AC3E}">
        <p14:creationId xmlns:p14="http://schemas.microsoft.com/office/powerpoint/2010/main" val="1245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a:xfrm>
            <a:off x="9864502" y="6213444"/>
            <a:ext cx="640462" cy="287626"/>
          </a:xfrm>
        </p:spPr>
        <p:txBody>
          <a:bodyPr/>
          <a:lstStyle/>
          <a:p>
            <a:fld id="{8830446B-4C1B-488A-AF43-F715FC8527F7}" type="slidenum">
              <a:rPr lang="en-GB" noProof="0" smtClean="0"/>
              <a:t>‹#›</a:t>
            </a:fld>
            <a:endParaRPr lang="en-GB" noProof="0"/>
          </a:p>
        </p:txBody>
      </p:sp>
      <p:sp>
        <p:nvSpPr>
          <p:cNvPr id="10" name="Espace réservé pour une image  9">
            <a:extLst>
              <a:ext uri="{FF2B5EF4-FFF2-40B4-BE49-F238E27FC236}">
                <a16:creationId xmlns:a16="http://schemas.microsoft.com/office/drawing/2014/main" id="{987719C5-9D3E-7E46-AA2C-F82831733AA1}"/>
              </a:ext>
            </a:extLst>
          </p:cNvPr>
          <p:cNvSpPr>
            <a:spLocks noGrp="1"/>
          </p:cNvSpPr>
          <p:nvPr>
            <p:ph type="pic" sz="quarter" idx="13" hasCustomPrompt="1"/>
          </p:nvPr>
        </p:nvSpPr>
        <p:spPr>
          <a:xfrm>
            <a:off x="10628059" y="6026050"/>
            <a:ext cx="1470379" cy="514350"/>
          </a:xfrm>
        </p:spPr>
        <p:txBody>
          <a:bodyPr anchor="ctr">
            <a:normAutofit/>
          </a:bodyPr>
          <a:lstStyle>
            <a:lvl1pPr marL="0" indent="0" algn="ctr">
              <a:buNone/>
              <a:defRPr sz="1800"/>
            </a:lvl1pPr>
          </a:lstStyle>
          <a:p>
            <a:r>
              <a:rPr lang="en-GB" noProof="0"/>
              <a:t>Logo</a:t>
            </a:r>
          </a:p>
        </p:txBody>
      </p:sp>
      <p:sp>
        <p:nvSpPr>
          <p:cNvPr id="8" name="Espace réservé du texte 6">
            <a:extLst>
              <a:ext uri="{FF2B5EF4-FFF2-40B4-BE49-F238E27FC236}">
                <a16:creationId xmlns:a16="http://schemas.microsoft.com/office/drawing/2014/main" id="{B3CA1A72-8A0E-9342-9E96-FCDF95D4F871}"/>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dirty="0"/>
              <a:t>Insert here your notes and references if needed.</a:t>
            </a:r>
          </a:p>
        </p:txBody>
      </p:sp>
    </p:spTree>
    <p:extLst>
      <p:ext uri="{BB962C8B-B14F-4D97-AF65-F5344CB8AC3E}">
        <p14:creationId xmlns:p14="http://schemas.microsoft.com/office/powerpoint/2010/main" val="47880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2" y="441066"/>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2" y="1538302"/>
            <a:ext cx="11139892" cy="4519598"/>
          </a:xfrm>
        </p:spPr>
        <p:txBody>
          <a:bodyPr/>
          <a:lstStyle>
            <a:lvl1pPr marL="0" indent="0">
              <a:buFont typeface="Arial" panose="020B0604020202020204" pitchFamily="34" charset="0"/>
              <a:buNone/>
              <a:defRPr/>
            </a:lvl1pPr>
            <a:lvl2pPr marL="265113" indent="-265113">
              <a:buFont typeface="Arial" panose="020B0604020202020204" pitchFamily="34" charset="0"/>
              <a:buChar char="•"/>
              <a:defRPr/>
            </a:lvl2pPr>
            <a:lvl3pPr marL="538163" indent="-273050">
              <a:buFont typeface="Calibri" panose="020F0502020204030204" pitchFamily="34" charset="0"/>
              <a:buChar char="–"/>
              <a:defRPr/>
            </a:lvl3pPr>
            <a:lvl4pPr marL="809625" indent="-271463">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436562"/>
            <a:ext cx="2744437" cy="365125"/>
          </a:xfrm>
          <a:prstGeom prst="rect">
            <a:avLst/>
          </a:prstGeom>
        </p:spPr>
        <p:txBody>
          <a:bodyPr vert="horz" lIns="0" tIns="45720" rIns="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000" dirty="0"/>
              <a:t>Page </a:t>
            </a:r>
            <a:fld id="{6984F883-9912-4EFB-8404-2A825476CACA}" type="slidenum">
              <a:rPr lang="fr-BE" sz="1000" smtClean="0"/>
              <a:pPr/>
              <a:t>‹#›</a:t>
            </a:fld>
            <a:endParaRPr lang="fr-BE" sz="1000" dirty="0"/>
          </a:p>
        </p:txBody>
      </p:sp>
    </p:spTree>
    <p:extLst>
      <p:ext uri="{BB962C8B-B14F-4D97-AF65-F5344CB8AC3E}">
        <p14:creationId xmlns:p14="http://schemas.microsoft.com/office/powerpoint/2010/main" val="2178826733"/>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74282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en-GB" noProof="0" dirty="0" err="1"/>
              <a:t>Modifiez</a:t>
            </a:r>
            <a:r>
              <a:rPr lang="en-GB" noProof="0" dirty="0"/>
              <a:t> le style du titre</a:t>
            </a:r>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Autofit/>
          </a:bodyPr>
          <a:lstStyle/>
          <a:p>
            <a:pPr lvl="0"/>
            <a:r>
              <a:rPr lang="en-GB" noProof="0" dirty="0" err="1"/>
              <a:t>Cliquez</a:t>
            </a:r>
            <a:r>
              <a:rPr lang="en-GB" noProof="0" dirty="0"/>
              <a:t> pour modifier les styles du </a:t>
            </a:r>
            <a:r>
              <a:rPr lang="en-GB" noProof="0" dirty="0" err="1"/>
              <a:t>texte</a:t>
            </a:r>
            <a:r>
              <a:rPr lang="en-GB" noProof="0" dirty="0"/>
              <a:t> du masque</a:t>
            </a:r>
          </a:p>
          <a:p>
            <a:pPr lvl="1"/>
            <a:r>
              <a:rPr lang="en-GB" noProof="0" dirty="0" err="1"/>
              <a:t>Deuxième</a:t>
            </a:r>
            <a:r>
              <a:rPr lang="en-GB" noProof="0" dirty="0"/>
              <a:t> </a:t>
            </a:r>
            <a:r>
              <a:rPr lang="en-GB" noProof="0" dirty="0" err="1"/>
              <a:t>niveau</a:t>
            </a:r>
            <a:endParaRPr lang="en-GB" noProof="0" dirty="0"/>
          </a:p>
          <a:p>
            <a:pPr lvl="2"/>
            <a:r>
              <a:rPr lang="en-GB" noProof="0" dirty="0" err="1"/>
              <a:t>Troisième</a:t>
            </a:r>
            <a:r>
              <a:rPr lang="en-GB" noProof="0" dirty="0"/>
              <a:t> </a:t>
            </a:r>
            <a:r>
              <a:rPr lang="en-GB" noProof="0" dirty="0" err="1"/>
              <a:t>niveau</a:t>
            </a:r>
            <a:endParaRPr lang="en-GB" noProof="0" dirty="0"/>
          </a:p>
          <a:p>
            <a:pPr lvl="3"/>
            <a:r>
              <a:rPr lang="en-GB" noProof="0" dirty="0" err="1"/>
              <a:t>Quatrième</a:t>
            </a:r>
            <a:r>
              <a:rPr lang="en-GB" noProof="0" dirty="0"/>
              <a:t> </a:t>
            </a:r>
            <a:r>
              <a:rPr lang="en-GB" noProof="0" dirty="0" err="1"/>
              <a:t>niveau</a:t>
            </a:r>
            <a:endParaRPr lang="en-GB" noProof="0" dirty="0"/>
          </a:p>
          <a:p>
            <a:pPr lvl="4"/>
            <a:r>
              <a:rPr lang="en-GB" noProof="0" dirty="0" err="1"/>
              <a:t>Cinquième</a:t>
            </a:r>
            <a:r>
              <a:rPr lang="en-GB" noProof="0" dirty="0"/>
              <a:t> </a:t>
            </a:r>
            <a:r>
              <a:rPr lang="en-GB" noProof="0" dirty="0" err="1"/>
              <a:t>niveau</a:t>
            </a:r>
            <a:endParaRPr lang="en-GB" noProof="0" dirty="0"/>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GB" noProof="0"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551538" y="6581949"/>
            <a:ext cx="640462" cy="287626"/>
          </a:xfrm>
          <a:prstGeom prst="rect">
            <a:avLst/>
          </a:prstGeom>
        </p:spPr>
        <p:txBody>
          <a:bodyPr vert="horz" lIns="91440" tIns="45720" rIns="91440" bIns="45720" rtlCol="0" anchor="ctr"/>
          <a:lstStyle>
            <a:lvl1pPr algn="r">
              <a:defRPr sz="1000">
                <a:solidFill>
                  <a:schemeClr val="tx2"/>
                </a:solidFill>
              </a:defRPr>
            </a:lvl1pPr>
          </a:lstStyle>
          <a:p>
            <a:fld id="{8830446B-4C1B-488A-AF43-F715FC8527F7}" type="slidenum">
              <a:rPr lang="en-GB" noProof="0" smtClean="0"/>
              <a:pPr/>
              <a:t>‹#›</a:t>
            </a:fld>
            <a:endParaRPr lang="en-GB" noProof="0"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6"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8" name="Espace réservé du pied de page 4">
            <a:extLst>
              <a:ext uri="{FF2B5EF4-FFF2-40B4-BE49-F238E27FC236}">
                <a16:creationId xmlns:a16="http://schemas.microsoft.com/office/drawing/2014/main" id="{FAD6DAC4-0012-F449-B330-EFECDEC3AC1B}"/>
              </a:ext>
            </a:extLst>
          </p:cNvPr>
          <p:cNvSpPr>
            <a:spLocks noGrp="1"/>
          </p:cNvSpPr>
          <p:nvPr>
            <p:ph type="ftr" sz="quarter" idx="3"/>
          </p:nvPr>
        </p:nvSpPr>
        <p:spPr>
          <a:xfrm>
            <a:off x="809083" y="6141873"/>
            <a:ext cx="9818976" cy="336116"/>
          </a:xfrm>
          <a:prstGeom prst="rect">
            <a:avLst/>
          </a:prstGeom>
        </p:spPr>
        <p:txBody>
          <a:bodyPr/>
          <a:lstStyle>
            <a:lvl1pPr algn="l">
              <a:defRPr sz="1200">
                <a:solidFill>
                  <a:schemeClr val="tx2"/>
                </a:solidFill>
              </a:defRPr>
            </a:lvl1pPr>
          </a:lstStyle>
          <a:p>
            <a:r>
              <a:rPr lang="en-GB" sz="1200" noProof="0" dirty="0"/>
              <a:t>Notes and references</a:t>
            </a:r>
          </a:p>
        </p:txBody>
      </p:sp>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6" r:id="rId7"/>
    <p:sldLayoutId id="2147483671" r:id="rId8"/>
    <p:sldLayoutId id="2147483652" r:id="rId9"/>
    <p:sldLayoutId id="2147483654" r:id="rId10"/>
    <p:sldLayoutId id="2147483675" r:id="rId11"/>
    <p:sldLayoutId id="2147483676" r:id="rId12"/>
    <p:sldLayoutId id="2147483679" r:id="rId13"/>
    <p:sldLayoutId id="2147483680" r:id="rId14"/>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966355" y="1122363"/>
            <a:ext cx="5009902" cy="1655762"/>
          </a:xfrm>
        </p:spPr>
        <p:txBody>
          <a:bodyPr/>
          <a:lstStyle/>
          <a:p>
            <a:r>
              <a:rPr lang="en-US" sz="3600" b="1" dirty="0"/>
              <a:t>EU27 Chemical Industry: Latest </a:t>
            </a:r>
            <a:r>
              <a:rPr lang="en-US" sz="3600" b="1"/>
              <a:t>Developments </a:t>
            </a:r>
            <a:br>
              <a:rPr lang="en-US" sz="3600" b="1"/>
            </a:br>
            <a:r>
              <a:rPr lang="en-US" sz="3600" b="1"/>
              <a:t>(Q3-2025</a:t>
            </a:r>
            <a:r>
              <a:rPr lang="en-US" sz="3600" b="1" dirty="0"/>
              <a:t>)</a:t>
            </a:r>
            <a:endParaRPr lang="en-GB" sz="3600"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p:txBody>
          <a:bodyPr/>
          <a:lstStyle/>
          <a:p>
            <a:r>
              <a:rPr lang="en-US" b="1" dirty="0"/>
              <a:t>Dr Moncef Hadhri</a:t>
            </a:r>
            <a:endParaRPr lang="en-US" dirty="0"/>
          </a:p>
          <a:p>
            <a:r>
              <a:rPr lang="en-GB" dirty="0"/>
              <a:t>Chief Economist</a:t>
            </a:r>
          </a:p>
          <a:p>
            <a:r>
              <a:rPr lang="en-GB" dirty="0"/>
              <a:t>mha@cefic.be</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1254036" y="6356350"/>
            <a:ext cx="8070884" cy="365125"/>
          </a:xfrm>
        </p:spPr>
        <p:txBody>
          <a:bodyPr/>
          <a:lstStyle/>
          <a:p>
            <a:r>
              <a:rPr lang="en-GB" dirty="0"/>
              <a:t>The European Chemical Industry Council, AISBL – Rue </a:t>
            </a:r>
            <a:r>
              <a:rPr lang="en-GB" dirty="0" err="1"/>
              <a:t>Belliard</a:t>
            </a:r>
            <a:r>
              <a:rPr lang="en-GB" dirty="0"/>
              <a:t>, 40 - 1040 Brussels – Belgium</a:t>
            </a:r>
          </a:p>
          <a:p>
            <a:r>
              <a:rPr lang="en-GB" dirty="0"/>
              <a:t>Transparency Register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r>
              <a:rPr lang="en-GB" b="1">
                <a:solidFill>
                  <a:srgbClr val="FF0000"/>
                </a:solidFill>
              </a:rPr>
              <a:t>To replace the background image: </a:t>
            </a:r>
          </a:p>
          <a:p>
            <a:r>
              <a:rPr lang="en-GB">
                <a:solidFill>
                  <a:srgbClr val="FF0000"/>
                </a:solidFill>
              </a:rPr>
              <a:t>1/Go to Slide Master (Menu “View”)</a:t>
            </a:r>
          </a:p>
          <a:p>
            <a:r>
              <a:rPr lang="en-GB">
                <a:solidFill>
                  <a:srgbClr val="FF0000"/>
                </a:solidFill>
              </a:rPr>
              <a:t>2/Right-click on the image</a:t>
            </a:r>
          </a:p>
          <a:p>
            <a:r>
              <a:rPr lang="en-GB">
                <a:solidFill>
                  <a:srgbClr val="FF0000"/>
                </a:solidFill>
              </a:rPr>
              <a:t>3/Select “Replace image…”</a:t>
            </a:r>
          </a:p>
          <a:p>
            <a:r>
              <a:rPr lang="en-GB">
                <a:solidFill>
                  <a:srgbClr val="FF0000"/>
                </a:solidFill>
              </a:rPr>
              <a:t>4/Close the Slide Master</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0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7AD29C-6AAE-82CD-97C7-94CA11F6292D}"/>
              </a:ext>
            </a:extLst>
          </p:cNvPr>
          <p:cNvSpPr>
            <a:spLocks noGrp="1"/>
          </p:cNvSpPr>
          <p:nvPr>
            <p:ph idx="1"/>
          </p:nvPr>
        </p:nvSpPr>
        <p:spPr>
          <a:xfrm>
            <a:off x="505471" y="775791"/>
            <a:ext cx="11321187" cy="5779913"/>
          </a:xfrm>
        </p:spPr>
        <p:txBody>
          <a:bodyPr/>
          <a:lstStyle/>
          <a:p>
            <a:pPr lvl="0"/>
            <a:r>
              <a:rPr lang="en-GB" sz="2300" noProof="0" dirty="0"/>
              <a:t>The current situation in the chemical industry is worrying. Chemical companies are facing a very difficult global economic context. Energy costs in Europe remain among the highest in the world, and demand is still disappointing. </a:t>
            </a:r>
          </a:p>
          <a:p>
            <a:pPr lvl="0"/>
            <a:r>
              <a:rPr lang="en-GB" sz="2300" noProof="0" dirty="0"/>
              <a:t>The sector continues to face fierce competition, particularly from China. Foreign trade, which has always been a driving force of the European economy, is not significantly improving.</a:t>
            </a:r>
          </a:p>
          <a:p>
            <a:pPr lvl="0"/>
            <a:r>
              <a:rPr lang="en-GB" sz="2300" noProof="0" dirty="0"/>
              <a:t>The lack of action regarding energy prices remains a core concern of the sector. In addition, the recipes that worked in the past seem to have reached their limits: Europe is suffering from being an open market and from its unmatched level of regulation, to the point that Europe has now entered a critical phase. The European chemical sector is a reflection of those patterns, struggling to export more to the international market and facing a significant wave of imports.</a:t>
            </a:r>
          </a:p>
          <a:p>
            <a:pPr lvl="0"/>
            <a:r>
              <a:rPr lang="en-GB" sz="2300" noProof="0" dirty="0"/>
              <a:t>Uncertainty continues to penalise investment, and forecasts for 2025-2026 are poor. The number of closures in the chemical sector is leading to deindustrialisation, to the benefit of countries offering a cost advantage. </a:t>
            </a:r>
          </a:p>
          <a:p>
            <a:endParaRPr lang="en-GB" sz="2000" dirty="0"/>
          </a:p>
          <a:p>
            <a:endParaRPr lang="en-GB" sz="2000" dirty="0"/>
          </a:p>
          <a:p>
            <a:endParaRPr lang="en-GB" sz="2000" dirty="0"/>
          </a:p>
          <a:p>
            <a:endParaRPr lang="en-GB" sz="2000" dirty="0"/>
          </a:p>
          <a:p>
            <a:endParaRPr lang="en-GB" dirty="0"/>
          </a:p>
          <a:p>
            <a:endParaRPr lang="en-GB" sz="2000" dirty="0"/>
          </a:p>
          <a:p>
            <a:endParaRPr lang="en-GB" sz="2000" dirty="0"/>
          </a:p>
          <a:p>
            <a:endParaRPr lang="en-GB" dirty="0"/>
          </a:p>
          <a:p>
            <a:endParaRPr lang="en-US" dirty="0"/>
          </a:p>
        </p:txBody>
      </p:sp>
      <p:sp>
        <p:nvSpPr>
          <p:cNvPr id="15" name="Title 1">
            <a:extLst>
              <a:ext uri="{FF2B5EF4-FFF2-40B4-BE49-F238E27FC236}">
                <a16:creationId xmlns:a16="http://schemas.microsoft.com/office/drawing/2014/main" id="{9A77CB66-4E8B-BAF2-F92B-D1E3DCF63105}"/>
              </a:ext>
            </a:extLst>
          </p:cNvPr>
          <p:cNvSpPr>
            <a:spLocks noGrp="1"/>
          </p:cNvSpPr>
          <p:nvPr>
            <p:ph type="title"/>
          </p:nvPr>
        </p:nvSpPr>
        <p:spPr>
          <a:xfrm>
            <a:off x="505471" y="185017"/>
            <a:ext cx="11558016" cy="590774"/>
          </a:xfrm>
        </p:spPr>
        <p:txBody>
          <a:bodyPr>
            <a:noAutofit/>
          </a:bodyPr>
          <a:lstStyle/>
          <a:p>
            <a:r>
              <a:rPr lang="en-US" dirty="0"/>
              <a:t>EU27 chemical business is struggling</a:t>
            </a:r>
            <a:endParaRPr lang="en-GB" sz="2400" dirty="0">
              <a:ea typeface="Calibri" panose="020F0502020204030204" pitchFamily="34" charset="0"/>
              <a:cs typeface="Poppins" panose="00000500000000000000" pitchFamily="2" charset="0"/>
            </a:endParaRPr>
          </a:p>
        </p:txBody>
      </p:sp>
    </p:spTree>
    <p:extLst>
      <p:ext uri="{BB962C8B-B14F-4D97-AF65-F5344CB8AC3E}">
        <p14:creationId xmlns:p14="http://schemas.microsoft.com/office/powerpoint/2010/main" val="4002176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D0DFA-B212-7CD2-27C2-E28A36F84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A0354-6BAC-EFB8-2587-F6BAE3D541F2}"/>
              </a:ext>
            </a:extLst>
          </p:cNvPr>
          <p:cNvSpPr>
            <a:spLocks noGrp="1"/>
          </p:cNvSpPr>
          <p:nvPr>
            <p:ph type="title"/>
          </p:nvPr>
        </p:nvSpPr>
        <p:spPr>
          <a:xfrm>
            <a:off x="623887" y="365126"/>
            <a:ext cx="10944225" cy="632402"/>
          </a:xfrm>
        </p:spPr>
        <p:txBody>
          <a:bodyPr>
            <a:noAutofit/>
          </a:bodyPr>
          <a:lstStyle/>
          <a:p>
            <a:r>
              <a:rPr lang="en-GB" dirty="0"/>
              <a:t>EU27 chemicals business confidence remains weak in 2025 (Jan-Aug)</a:t>
            </a:r>
          </a:p>
        </p:txBody>
      </p:sp>
      <p:sp>
        <p:nvSpPr>
          <p:cNvPr id="4" name="Slide Number Placeholder 3">
            <a:extLst>
              <a:ext uri="{FF2B5EF4-FFF2-40B4-BE49-F238E27FC236}">
                <a16:creationId xmlns:a16="http://schemas.microsoft.com/office/drawing/2014/main" id="{150E84F8-88A8-6AD2-DBB3-0052E70AB291}"/>
              </a:ext>
            </a:extLst>
          </p:cNvPr>
          <p:cNvSpPr>
            <a:spLocks noGrp="1"/>
          </p:cNvSpPr>
          <p:nvPr>
            <p:ph type="sldNum" sz="quarter" idx="11"/>
          </p:nvPr>
        </p:nvSpPr>
        <p:spPr/>
        <p:txBody>
          <a:bodyPr/>
          <a:lstStyle/>
          <a:p>
            <a:fld id="{8830446B-4C1B-488A-AF43-F715FC8527F7}" type="slidenum">
              <a:rPr lang="en-GB" noProof="0" smtClean="0"/>
              <a:pPr/>
              <a:t>3</a:t>
            </a:fld>
            <a:endParaRPr lang="en-GB" noProof="0" dirty="0"/>
          </a:p>
        </p:txBody>
      </p:sp>
      <p:sp>
        <p:nvSpPr>
          <p:cNvPr id="5" name="Text Placeholder 4">
            <a:extLst>
              <a:ext uri="{FF2B5EF4-FFF2-40B4-BE49-F238E27FC236}">
                <a16:creationId xmlns:a16="http://schemas.microsoft.com/office/drawing/2014/main" id="{9D91C896-E682-B8AC-0D74-543FEA7015F2}"/>
              </a:ext>
            </a:extLst>
          </p:cNvPr>
          <p:cNvSpPr>
            <a:spLocks noGrp="1"/>
          </p:cNvSpPr>
          <p:nvPr>
            <p:ph type="body" sz="quarter" idx="15"/>
          </p:nvPr>
        </p:nvSpPr>
        <p:spPr/>
        <p:txBody>
          <a:bodyPr/>
          <a:lstStyle/>
          <a:p>
            <a:r>
              <a:rPr lang="fr-BE" dirty="0">
                <a:latin typeface="+mj-lt"/>
              </a:rPr>
              <a:t>Source: </a:t>
            </a:r>
            <a:r>
              <a:rPr lang="en-GB" dirty="0">
                <a:latin typeface="+mj-lt"/>
                <a:ea typeface="Calibri" panose="020F0502020204030204" pitchFamily="34" charset="0"/>
                <a:cs typeface="Calibri" panose="020F0502020204030204" pitchFamily="34" charset="0"/>
              </a:rPr>
              <a:t>EU Commission business and consumer survey results</a:t>
            </a:r>
            <a:r>
              <a:rPr lang="en-BE" dirty="0">
                <a:latin typeface="+mj-lt"/>
                <a:ea typeface="Calibri" panose="020F0502020204030204" pitchFamily="34" charset="0"/>
                <a:cs typeface="Calibri" panose="020F0502020204030204" pitchFamily="34" charset="0"/>
              </a:rPr>
              <a:t>: Answers obtained from the surveys are aggregated in the form of balances, constructed as the difference between the percentages of respondents giving positive and negative replies.</a:t>
            </a:r>
            <a:r>
              <a:rPr lang="en-US" dirty="0">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8" name="Picture 7">
            <a:extLst>
              <a:ext uri="{FF2B5EF4-FFF2-40B4-BE49-F238E27FC236}">
                <a16:creationId xmlns:a16="http://schemas.microsoft.com/office/drawing/2014/main" id="{EAB95979-F022-3DFE-AC4D-21BE70DB424B}"/>
              </a:ext>
            </a:extLst>
          </p:cNvPr>
          <p:cNvPicPr>
            <a:picLocks noChangeAspect="1"/>
          </p:cNvPicPr>
          <p:nvPr/>
        </p:nvPicPr>
        <p:blipFill>
          <a:blip r:embed="rId3"/>
          <a:stretch>
            <a:fillRect/>
          </a:stretch>
        </p:blipFill>
        <p:spPr>
          <a:xfrm>
            <a:off x="418804" y="1186425"/>
            <a:ext cx="11530742" cy="4497404"/>
          </a:xfrm>
          <a:prstGeom prst="rect">
            <a:avLst/>
          </a:prstGeom>
        </p:spPr>
      </p:pic>
    </p:spTree>
    <p:extLst>
      <p:ext uri="{BB962C8B-B14F-4D97-AF65-F5344CB8AC3E}">
        <p14:creationId xmlns:p14="http://schemas.microsoft.com/office/powerpoint/2010/main" val="250303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04950-9100-B749-158E-9A0E0ADE6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EC56E-29EF-67BD-7672-0A41EB2BCBDA}"/>
              </a:ext>
            </a:extLst>
          </p:cNvPr>
          <p:cNvSpPr>
            <a:spLocks noGrp="1"/>
          </p:cNvSpPr>
          <p:nvPr>
            <p:ph type="title"/>
          </p:nvPr>
        </p:nvSpPr>
        <p:spPr>
          <a:xfrm>
            <a:off x="623887" y="365125"/>
            <a:ext cx="10944225" cy="570057"/>
          </a:xfrm>
        </p:spPr>
        <p:txBody>
          <a:bodyPr>
            <a:noAutofit/>
          </a:bodyPr>
          <a:lstStyle/>
          <a:p>
            <a:r>
              <a:rPr lang="en-GB" dirty="0"/>
              <a:t>EU27 chemicals business sentiment deteriorated in 2025 (Jan-Aug)</a:t>
            </a:r>
            <a:endParaRPr lang="en-GB" noProof="0" dirty="0"/>
          </a:p>
        </p:txBody>
      </p:sp>
      <p:sp>
        <p:nvSpPr>
          <p:cNvPr id="4" name="Slide Number Placeholder 3">
            <a:extLst>
              <a:ext uri="{FF2B5EF4-FFF2-40B4-BE49-F238E27FC236}">
                <a16:creationId xmlns:a16="http://schemas.microsoft.com/office/drawing/2014/main" id="{F350555A-E677-294E-B864-68E5623CCF90}"/>
              </a:ext>
            </a:extLst>
          </p:cNvPr>
          <p:cNvSpPr>
            <a:spLocks noGrp="1"/>
          </p:cNvSpPr>
          <p:nvPr>
            <p:ph type="sldNum" sz="quarter" idx="11"/>
          </p:nvPr>
        </p:nvSpPr>
        <p:spPr/>
        <p:txBody>
          <a:bodyPr/>
          <a:lstStyle/>
          <a:p>
            <a:fld id="{8830446B-4C1B-488A-AF43-F715FC8527F7}" type="slidenum">
              <a:rPr lang="en-GB" noProof="0" smtClean="0"/>
              <a:pPr/>
              <a:t>4</a:t>
            </a:fld>
            <a:endParaRPr lang="en-GB" noProof="0" dirty="0"/>
          </a:p>
        </p:txBody>
      </p:sp>
      <p:sp>
        <p:nvSpPr>
          <p:cNvPr id="5" name="Text Placeholder 4">
            <a:extLst>
              <a:ext uri="{FF2B5EF4-FFF2-40B4-BE49-F238E27FC236}">
                <a16:creationId xmlns:a16="http://schemas.microsoft.com/office/drawing/2014/main" id="{F79D446F-507E-B168-7FE8-318AA9D6A040}"/>
              </a:ext>
            </a:extLst>
          </p:cNvPr>
          <p:cNvSpPr>
            <a:spLocks noGrp="1"/>
          </p:cNvSpPr>
          <p:nvPr>
            <p:ph type="body" sz="quarter" idx="15"/>
          </p:nvPr>
        </p:nvSpPr>
        <p:spPr>
          <a:xfrm>
            <a:off x="809625" y="5933307"/>
            <a:ext cx="9709575" cy="648642"/>
          </a:xfrm>
        </p:spPr>
        <p:txBody>
          <a:bodyPr/>
          <a:lstStyle/>
          <a:p>
            <a:r>
              <a:rPr lang="en-GB" noProof="0" dirty="0">
                <a:latin typeface="+mj-lt"/>
              </a:rPr>
              <a:t>Source: </a:t>
            </a:r>
            <a:r>
              <a:rPr lang="en-GB" noProof="0" dirty="0">
                <a:latin typeface="+mj-lt"/>
                <a:ea typeface="Calibri" panose="020F0502020204030204" pitchFamily="34" charset="0"/>
                <a:cs typeface="Calibri" panose="020F0502020204030204" pitchFamily="34" charset="0"/>
              </a:rPr>
              <a:t>EU Commission business and consumer survey results: Answers obtained from the surveys are aggregated in the form of balances, constructed as the difference between the percentages of respondents giving positive and negative replies. </a:t>
            </a:r>
            <a:r>
              <a:rPr lang="en-US" dirty="0">
                <a:latin typeface="+mj-lt"/>
                <a:ea typeface="Calibri" panose="020F0502020204030204" pitchFamily="34" charset="0"/>
                <a:cs typeface="Calibri" panose="020F0502020204030204" pitchFamily="34" charset="0"/>
              </a:rPr>
              <a:t>Size of bubbles is calculated by taking into account the country contribution of chemical sales for 2024.</a:t>
            </a:r>
            <a:r>
              <a:rPr lang="en-US" dirty="0">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3" name="Picture 2">
            <a:extLst>
              <a:ext uri="{FF2B5EF4-FFF2-40B4-BE49-F238E27FC236}">
                <a16:creationId xmlns:a16="http://schemas.microsoft.com/office/drawing/2014/main" id="{BDB16E5B-6C80-E2B5-7736-741B731DC59D}"/>
              </a:ext>
            </a:extLst>
          </p:cNvPr>
          <p:cNvPicPr>
            <a:picLocks noChangeAspect="1"/>
          </p:cNvPicPr>
          <p:nvPr/>
        </p:nvPicPr>
        <p:blipFill>
          <a:blip r:embed="rId3"/>
          <a:stretch>
            <a:fillRect/>
          </a:stretch>
        </p:blipFill>
        <p:spPr>
          <a:xfrm>
            <a:off x="2016955" y="1289165"/>
            <a:ext cx="7493489" cy="4279669"/>
          </a:xfrm>
          <a:prstGeom prst="rect">
            <a:avLst/>
          </a:prstGeom>
        </p:spPr>
      </p:pic>
    </p:spTree>
    <p:extLst>
      <p:ext uri="{BB962C8B-B14F-4D97-AF65-F5344CB8AC3E}">
        <p14:creationId xmlns:p14="http://schemas.microsoft.com/office/powerpoint/2010/main" val="3210347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A0A7-1833-B685-BAC8-86C7BCAF4365}"/>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784E1CE5-8D9C-303F-C96C-539867D89249}"/>
              </a:ext>
            </a:extLst>
          </p:cNvPr>
          <p:cNvSpPr/>
          <p:nvPr/>
        </p:nvSpPr>
        <p:spPr>
          <a:xfrm>
            <a:off x="8215843" y="5326592"/>
            <a:ext cx="397933" cy="2624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ußzeilenplatzhalter 4">
            <a:extLst>
              <a:ext uri="{FF2B5EF4-FFF2-40B4-BE49-F238E27FC236}">
                <a16:creationId xmlns:a16="http://schemas.microsoft.com/office/drawing/2014/main" id="{A65CB498-2638-B033-8D73-1E5476180949}"/>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a:t>
            </a:r>
            <a:r>
              <a:rPr kumimoji="0" lang="en-GB" sz="1200" b="0" i="0" u="none" strike="noStrike" kern="1200" cap="none" spc="0" normalizeH="0" baseline="0" noProof="0" dirty="0">
                <a:ln>
                  <a:noFill/>
                </a:ln>
                <a:solidFill>
                  <a:schemeClr val="tx2"/>
                </a:solidFill>
                <a:effectLst/>
                <a:uLnTx/>
                <a:uFillTx/>
                <a:latin typeface="+mj-lt"/>
                <a:ea typeface="+mn-ea"/>
                <a:cs typeface="+mn-cs"/>
              </a:rPr>
              <a:t> ICE Dutch TTF Natural Gas Futures Historical Prices - Investing.com and INSEE Oil Prices data</a:t>
            </a:r>
            <a:r>
              <a:rPr lang="en-GB" sz="1200" dirty="0">
                <a:solidFill>
                  <a:schemeClr val="tx2"/>
                </a:solidFill>
                <a:latin typeface="+mj-lt"/>
              </a:rPr>
              <a:t> and ICIS</a:t>
            </a:r>
            <a:endParaRPr lang="en-US" sz="1200" dirty="0">
              <a:solidFill>
                <a:schemeClr val="tx2"/>
              </a:solidFill>
              <a:latin typeface="+mj-lt"/>
            </a:endParaRPr>
          </a:p>
        </p:txBody>
      </p:sp>
      <p:sp>
        <p:nvSpPr>
          <p:cNvPr id="7" name="Title 1">
            <a:extLst>
              <a:ext uri="{FF2B5EF4-FFF2-40B4-BE49-F238E27FC236}">
                <a16:creationId xmlns:a16="http://schemas.microsoft.com/office/drawing/2014/main" id="{FD725F00-AF60-9AF6-21D8-8E8801F7DD14}"/>
              </a:ext>
            </a:extLst>
          </p:cNvPr>
          <p:cNvSpPr>
            <a:spLocks noGrp="1"/>
          </p:cNvSpPr>
          <p:nvPr>
            <p:ph type="title"/>
          </p:nvPr>
        </p:nvSpPr>
        <p:spPr>
          <a:xfrm>
            <a:off x="546481" y="272749"/>
            <a:ext cx="11606921" cy="584776"/>
          </a:xfrm>
        </p:spPr>
        <p:txBody>
          <a:bodyPr>
            <a:noAutofit/>
          </a:bodyPr>
          <a:lstStyle/>
          <a:p>
            <a:r>
              <a:rPr lang="en-GB" dirty="0">
                <a:effectLst/>
                <a:ea typeface="Arial Unicode MS"/>
                <a:cs typeface="Poppins" panose="00000500000000000000" pitchFamily="2" charset="0"/>
              </a:rPr>
              <a:t>European gas prices remain above the pre-crisis levels</a:t>
            </a:r>
            <a:endParaRPr lang="en-BE" dirty="0">
              <a:ea typeface="Calibri" panose="020F0502020204030204" pitchFamily="34" charset="0"/>
              <a:cs typeface="Poppins" panose="00000500000000000000" pitchFamily="2" charset="0"/>
            </a:endParaRPr>
          </a:p>
        </p:txBody>
      </p:sp>
      <p:sp>
        <p:nvSpPr>
          <p:cNvPr id="9" name="TextBox 8">
            <a:extLst>
              <a:ext uri="{FF2B5EF4-FFF2-40B4-BE49-F238E27FC236}">
                <a16:creationId xmlns:a16="http://schemas.microsoft.com/office/drawing/2014/main" id="{33865CC9-1296-A6BE-20C4-4D7E73A05086}"/>
              </a:ext>
            </a:extLst>
          </p:cNvPr>
          <p:cNvSpPr txBox="1"/>
          <p:nvPr/>
        </p:nvSpPr>
        <p:spPr>
          <a:xfrm>
            <a:off x="1494362" y="1045598"/>
            <a:ext cx="9711160" cy="338554"/>
          </a:xfrm>
          <a:prstGeom prst="rect">
            <a:avLst/>
          </a:prstGeom>
          <a:noFill/>
        </p:spPr>
        <p:txBody>
          <a:bodyPr wrap="square">
            <a:spAutoFit/>
          </a:bodyPr>
          <a:lstStyle/>
          <a:p>
            <a:pPr algn="ctr"/>
            <a:r>
              <a:rPr lang="en-GB" sz="1600" b="1" dirty="0">
                <a:effectLst/>
                <a:latin typeface="+mj-lt"/>
                <a:ea typeface="Aptos" panose="020B0004020202020204" pitchFamily="34" charset="0"/>
                <a:cs typeface="Poppins" panose="00000500000000000000" pitchFamily="2" charset="0"/>
              </a:rPr>
              <a:t>Gas prices </a:t>
            </a:r>
            <a:r>
              <a:rPr lang="en-GB" sz="1600" b="1" dirty="0">
                <a:latin typeface="+mj-lt"/>
                <a:ea typeface="Aptos" panose="020B0004020202020204" pitchFamily="34" charset="0"/>
                <a:cs typeface="Poppins" panose="00000500000000000000" pitchFamily="2" charset="0"/>
              </a:rPr>
              <a:t>in Europe in 2025 (Jan-Sep)</a:t>
            </a:r>
            <a:r>
              <a:rPr lang="en-GB" sz="1600" b="1" dirty="0">
                <a:effectLst/>
                <a:latin typeface="+mj-lt"/>
                <a:ea typeface="Aptos" panose="020B0004020202020204" pitchFamily="34" charset="0"/>
                <a:cs typeface="Poppins" panose="00000500000000000000" pitchFamily="2" charset="0"/>
              </a:rPr>
              <a:t>: </a:t>
            </a:r>
            <a:r>
              <a:rPr lang="en-GB" sz="1600" b="1" dirty="0">
                <a:latin typeface="+mj-lt"/>
                <a:ea typeface="Aptos" panose="020B0004020202020204" pitchFamily="34" charset="0"/>
                <a:cs typeface="Poppins" panose="00000500000000000000" pitchFamily="2" charset="0"/>
              </a:rPr>
              <a:t>2</a:t>
            </a:r>
            <a:r>
              <a:rPr lang="en-GB" sz="1600" b="1" dirty="0">
                <a:effectLst/>
                <a:latin typeface="+mj-lt"/>
                <a:ea typeface="Aptos" panose="020B0004020202020204" pitchFamily="34" charset="0"/>
                <a:cs typeface="Poppins" panose="00000500000000000000" pitchFamily="2" charset="0"/>
              </a:rPr>
              <a:t>.1 times higher than </a:t>
            </a:r>
            <a:r>
              <a:rPr lang="en-US" sz="1600" b="1" dirty="0">
                <a:latin typeface="+mj-lt"/>
                <a:ea typeface="Calibri" panose="020F0502020204030204" pitchFamily="34" charset="0"/>
                <a:cs typeface="Poppins" panose="00000500000000000000" pitchFamily="2" charset="0"/>
              </a:rPr>
              <a:t>pre-crisis levels (2014-2019)</a:t>
            </a:r>
            <a:endParaRPr lang="en-GB" sz="1600" b="1" dirty="0">
              <a:latin typeface="+mj-lt"/>
            </a:endParaRPr>
          </a:p>
        </p:txBody>
      </p:sp>
      <p:pic>
        <p:nvPicPr>
          <p:cNvPr id="2" name="Picture 1">
            <a:extLst>
              <a:ext uri="{FF2B5EF4-FFF2-40B4-BE49-F238E27FC236}">
                <a16:creationId xmlns:a16="http://schemas.microsoft.com/office/drawing/2014/main" id="{AF967A2F-D4CC-BC88-BE38-6C046258B8EE}"/>
              </a:ext>
            </a:extLst>
          </p:cNvPr>
          <p:cNvPicPr>
            <a:picLocks noChangeAspect="1"/>
          </p:cNvPicPr>
          <p:nvPr/>
        </p:nvPicPr>
        <p:blipFill>
          <a:blip r:embed="rId3"/>
          <a:stretch>
            <a:fillRect/>
          </a:stretch>
        </p:blipFill>
        <p:spPr>
          <a:xfrm>
            <a:off x="906084" y="1504180"/>
            <a:ext cx="10887716" cy="3363830"/>
          </a:xfrm>
          <a:prstGeom prst="rect">
            <a:avLst/>
          </a:prstGeom>
        </p:spPr>
      </p:pic>
      <p:sp>
        <p:nvSpPr>
          <p:cNvPr id="5" name="Rectangle 4">
            <a:extLst>
              <a:ext uri="{FF2B5EF4-FFF2-40B4-BE49-F238E27FC236}">
                <a16:creationId xmlns:a16="http://schemas.microsoft.com/office/drawing/2014/main" id="{2DA955D8-A4F1-609C-46B0-9BC93952D82D}"/>
              </a:ext>
            </a:extLst>
          </p:cNvPr>
          <p:cNvSpPr/>
          <p:nvPr/>
        </p:nvSpPr>
        <p:spPr>
          <a:xfrm>
            <a:off x="2875111" y="5514665"/>
            <a:ext cx="7551279" cy="584775"/>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28600" algn="ctr"/>
            <a:r>
              <a:rPr lang="en-US" sz="1600" b="1" dirty="0">
                <a:solidFill>
                  <a:srgbClr val="005CAB"/>
                </a:solidFill>
                <a:latin typeface="+mj-lt"/>
                <a:ea typeface="Arial Unicode MS"/>
                <a:cs typeface="Poppins" panose="00000500000000000000" pitchFamily="2" charset="0"/>
              </a:rPr>
              <a:t>C</a:t>
            </a:r>
            <a:r>
              <a:rPr lang="en-GB" sz="1600" b="1" dirty="0" err="1">
                <a:solidFill>
                  <a:schemeClr val="accent2"/>
                </a:solidFill>
                <a:latin typeface="+mj-lt"/>
                <a:ea typeface="Arial Unicode MS"/>
                <a:cs typeface="Poppins" panose="00000500000000000000" pitchFamily="2" charset="0"/>
              </a:rPr>
              <a:t>ompared</a:t>
            </a:r>
            <a:r>
              <a:rPr lang="en-GB" sz="1600" b="1" dirty="0">
                <a:solidFill>
                  <a:schemeClr val="accent2"/>
                </a:solidFill>
                <a:latin typeface="+mj-lt"/>
                <a:ea typeface="Arial Unicode MS"/>
                <a:cs typeface="Poppins" panose="00000500000000000000" pitchFamily="2" charset="0"/>
              </a:rPr>
              <a:t> to the USA, the gas price in Europe (Jan-Sep 2025) is 2.9 times higher, leaving Europe at a competitive disadvantage. </a:t>
            </a:r>
          </a:p>
        </p:txBody>
      </p:sp>
    </p:spTree>
    <p:extLst>
      <p:ext uri="{BB962C8B-B14F-4D97-AF65-F5344CB8AC3E}">
        <p14:creationId xmlns:p14="http://schemas.microsoft.com/office/powerpoint/2010/main" val="1655048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E9D2-06A9-5A7B-EF66-4E3F61CECA7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7929642-8CC4-B27A-CFBB-C033963C6E73}"/>
              </a:ext>
            </a:extLst>
          </p:cNvPr>
          <p:cNvSpPr txBox="1">
            <a:spLocks/>
          </p:cNvSpPr>
          <p:nvPr/>
        </p:nvSpPr>
        <p:spPr>
          <a:xfrm>
            <a:off x="452459" y="120198"/>
            <a:ext cx="11564820" cy="676281"/>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r>
              <a:rPr lang="en-GB" dirty="0">
                <a:solidFill>
                  <a:schemeClr val="tx1"/>
                </a:solidFill>
                <a:effectLst/>
                <a:ea typeface="Arial Unicode MS"/>
                <a:cs typeface="Poppins" panose="00000500000000000000" pitchFamily="2" charset="0"/>
              </a:rPr>
              <a:t>EU27 chemical demand: First </a:t>
            </a:r>
            <a:r>
              <a:rPr lang="en-GB" dirty="0">
                <a:solidFill>
                  <a:schemeClr val="tx1"/>
                </a:solidFill>
                <a:ea typeface="Arial Unicode MS"/>
                <a:cs typeface="Poppins" panose="00000500000000000000" pitchFamily="2" charset="0"/>
              </a:rPr>
              <a:t>nine</a:t>
            </a:r>
            <a:r>
              <a:rPr lang="en-GB" dirty="0">
                <a:solidFill>
                  <a:schemeClr val="tx1"/>
                </a:solidFill>
                <a:effectLst/>
                <a:ea typeface="Arial Unicode MS"/>
                <a:cs typeface="Poppins" panose="00000500000000000000" pitchFamily="2" charset="0"/>
              </a:rPr>
              <a:t> months of 2025 disappoint</a:t>
            </a:r>
          </a:p>
        </p:txBody>
      </p:sp>
      <p:sp>
        <p:nvSpPr>
          <p:cNvPr id="4" name="Fußzeilenplatzhalter 4">
            <a:extLst>
              <a:ext uri="{FF2B5EF4-FFF2-40B4-BE49-F238E27FC236}">
                <a16:creationId xmlns:a16="http://schemas.microsoft.com/office/drawing/2014/main" id="{EF001B8F-D224-129D-24CF-525A15DDB3E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 Cefic Analysis based on Eurostat Data, *2025 </a:t>
            </a:r>
            <a:r>
              <a:rPr lang="en-GB" sz="1200">
                <a:solidFill>
                  <a:schemeClr val="tx2"/>
                </a:solidFill>
                <a:latin typeface="+mj-lt"/>
              </a:rPr>
              <a:t>(Jan-Sep)</a:t>
            </a:r>
            <a:endParaRPr lang="en-US" sz="1200" dirty="0">
              <a:solidFill>
                <a:schemeClr val="tx2"/>
              </a:solidFill>
              <a:latin typeface="+mj-lt"/>
            </a:endParaRPr>
          </a:p>
        </p:txBody>
      </p:sp>
      <p:sp>
        <p:nvSpPr>
          <p:cNvPr id="7" name="Rectangle 6">
            <a:extLst>
              <a:ext uri="{FF2B5EF4-FFF2-40B4-BE49-F238E27FC236}">
                <a16:creationId xmlns:a16="http://schemas.microsoft.com/office/drawing/2014/main" id="{C76B3E55-ED34-077A-F989-14C4EB531408}"/>
              </a:ext>
            </a:extLst>
          </p:cNvPr>
          <p:cNvSpPr/>
          <p:nvPr/>
        </p:nvSpPr>
        <p:spPr>
          <a:xfrm>
            <a:off x="2810991" y="5810025"/>
            <a:ext cx="7340927" cy="33855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r>
              <a:rPr lang="en-US" sz="1600" b="1" dirty="0">
                <a:solidFill>
                  <a:srgbClr val="005CAB"/>
                </a:solidFill>
              </a:rPr>
              <a:t>EU27 chemical output* remains 10% </a:t>
            </a:r>
            <a:r>
              <a:rPr lang="en-US" sz="1600" b="1" dirty="0">
                <a:solidFill>
                  <a:schemeClr val="accent2"/>
                </a:solidFill>
              </a:rPr>
              <a:t>below</a:t>
            </a:r>
            <a:r>
              <a:rPr lang="en-US" sz="1600" b="1" dirty="0">
                <a:solidFill>
                  <a:srgbClr val="005CAB"/>
                </a:solidFill>
              </a:rPr>
              <a:t> the pre-crisis levels (2014 to 2019)</a:t>
            </a:r>
            <a:endParaRPr lang="en-US" sz="1600" b="1" dirty="0">
              <a:solidFill>
                <a:srgbClr val="005CAB"/>
              </a:solidFill>
              <a:cs typeface="Poppins" panose="00000500000000000000" pitchFamily="2" charset="0"/>
            </a:endParaRPr>
          </a:p>
        </p:txBody>
      </p:sp>
      <p:pic>
        <p:nvPicPr>
          <p:cNvPr id="2" name="Picture 1">
            <a:extLst>
              <a:ext uri="{FF2B5EF4-FFF2-40B4-BE49-F238E27FC236}">
                <a16:creationId xmlns:a16="http://schemas.microsoft.com/office/drawing/2014/main" id="{A28CDF01-3CF6-9FDC-B36D-0F5A10533F9D}"/>
              </a:ext>
            </a:extLst>
          </p:cNvPr>
          <p:cNvPicPr>
            <a:picLocks noChangeAspect="1"/>
          </p:cNvPicPr>
          <p:nvPr/>
        </p:nvPicPr>
        <p:blipFill>
          <a:blip r:embed="rId3"/>
          <a:stretch>
            <a:fillRect/>
          </a:stretch>
        </p:blipFill>
        <p:spPr>
          <a:xfrm>
            <a:off x="131135" y="1123851"/>
            <a:ext cx="11929730" cy="3873452"/>
          </a:xfrm>
          <a:prstGeom prst="rect">
            <a:avLst/>
          </a:prstGeom>
        </p:spPr>
      </p:pic>
    </p:spTree>
    <p:extLst>
      <p:ext uri="{BB962C8B-B14F-4D97-AF65-F5344CB8AC3E}">
        <p14:creationId xmlns:p14="http://schemas.microsoft.com/office/powerpoint/2010/main" val="4075653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37CE8-6CBD-F2BC-979A-275F797593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AC742-67CD-4693-C333-5D9B85E36DED}"/>
              </a:ext>
            </a:extLst>
          </p:cNvPr>
          <p:cNvSpPr>
            <a:spLocks noGrp="1"/>
          </p:cNvSpPr>
          <p:nvPr>
            <p:ph type="title"/>
          </p:nvPr>
        </p:nvSpPr>
        <p:spPr>
          <a:xfrm>
            <a:off x="400139" y="187349"/>
            <a:ext cx="11391722" cy="645179"/>
          </a:xfrm>
        </p:spPr>
        <p:txBody>
          <a:bodyPr>
            <a:noAutofit/>
          </a:bodyPr>
          <a:lstStyle/>
          <a:p>
            <a:r>
              <a:rPr lang="en-GB" dirty="0">
                <a:effectLst/>
                <a:ea typeface="Arial Unicode MS"/>
                <a:cs typeface="Poppins" panose="00000500000000000000" pitchFamily="2" charset="0"/>
              </a:rPr>
              <a:t>EU27 chemicals capacity utilisation remains steadily low</a:t>
            </a:r>
            <a:endParaRPr lang="en-GB" dirty="0">
              <a:ea typeface="Calibri" panose="020F0502020204030204" pitchFamily="34" charset="0"/>
              <a:cs typeface="Poppins" panose="00000500000000000000" pitchFamily="2" charset="0"/>
            </a:endParaRPr>
          </a:p>
        </p:txBody>
      </p:sp>
      <p:sp>
        <p:nvSpPr>
          <p:cNvPr id="6" name="TextBox 5">
            <a:extLst>
              <a:ext uri="{FF2B5EF4-FFF2-40B4-BE49-F238E27FC236}">
                <a16:creationId xmlns:a16="http://schemas.microsoft.com/office/drawing/2014/main" id="{EA705F60-2B6C-C866-26D1-1B0A14F97532}"/>
              </a:ext>
            </a:extLst>
          </p:cNvPr>
          <p:cNvSpPr txBox="1"/>
          <p:nvPr/>
        </p:nvSpPr>
        <p:spPr>
          <a:xfrm>
            <a:off x="6318473" y="900538"/>
            <a:ext cx="5571453" cy="584775"/>
          </a:xfrm>
          <a:prstGeom prst="rect">
            <a:avLst/>
          </a:prstGeom>
          <a:noFill/>
        </p:spPr>
        <p:txBody>
          <a:bodyPr wrap="square">
            <a:spAutoFit/>
          </a:bodyPr>
          <a:lstStyle/>
          <a:p>
            <a:pPr algn="ctr"/>
            <a:r>
              <a:rPr lang="en-GB" sz="1600" b="1" noProof="0" dirty="0">
                <a:effectLst/>
                <a:latin typeface="+mj-lt"/>
                <a:cs typeface="Poppins" panose="00000500000000000000" pitchFamily="2" charset="0"/>
              </a:rPr>
              <a:t>EU27 </a:t>
            </a:r>
            <a:r>
              <a:rPr lang="en-GB" sz="1600" b="1" dirty="0">
                <a:latin typeface="+mj-lt"/>
                <a:cs typeface="Poppins" panose="00000500000000000000" pitchFamily="2" charset="0"/>
              </a:rPr>
              <a:t>c</a:t>
            </a:r>
            <a:r>
              <a:rPr lang="en-GB" sz="1600" b="1" noProof="0" dirty="0" err="1">
                <a:effectLst/>
                <a:latin typeface="+mj-lt"/>
                <a:cs typeface="Poppins" panose="00000500000000000000" pitchFamily="2" charset="0"/>
              </a:rPr>
              <a:t>hemicals</a:t>
            </a:r>
            <a:r>
              <a:rPr lang="en-GB" sz="1600" b="1" noProof="0" dirty="0">
                <a:effectLst/>
                <a:latin typeface="+mj-lt"/>
                <a:cs typeface="Poppins" panose="00000500000000000000" pitchFamily="2" charset="0"/>
              </a:rPr>
              <a:t> capacity utilisation remains well below </a:t>
            </a:r>
          </a:p>
          <a:p>
            <a:pPr algn="ctr"/>
            <a:r>
              <a:rPr lang="en-GB" sz="1600" b="1" noProof="0" dirty="0">
                <a:effectLst/>
                <a:latin typeface="+mj-lt"/>
                <a:cs typeface="Poppins" panose="00000500000000000000" pitchFamily="2" charset="0"/>
              </a:rPr>
              <a:t>the manufacturing’s levels</a:t>
            </a:r>
            <a:endParaRPr lang="en-GB" sz="1600" b="1" noProof="0" dirty="0">
              <a:effectLst/>
              <a:latin typeface="+mj-lt"/>
              <a:ea typeface="Arial Unicode MS"/>
              <a:cs typeface="Poppins" panose="00000500000000000000" pitchFamily="2" charset="0"/>
            </a:endParaRPr>
          </a:p>
        </p:txBody>
      </p:sp>
      <p:sp>
        <p:nvSpPr>
          <p:cNvPr id="7" name="TextBox 6">
            <a:extLst>
              <a:ext uri="{FF2B5EF4-FFF2-40B4-BE49-F238E27FC236}">
                <a16:creationId xmlns:a16="http://schemas.microsoft.com/office/drawing/2014/main" id="{DE139233-2202-0BEA-51D1-DD8946843124}"/>
              </a:ext>
            </a:extLst>
          </p:cNvPr>
          <p:cNvSpPr txBox="1"/>
          <p:nvPr/>
        </p:nvSpPr>
        <p:spPr>
          <a:xfrm>
            <a:off x="364403" y="900538"/>
            <a:ext cx="5571453" cy="584775"/>
          </a:xfrm>
          <a:prstGeom prst="rect">
            <a:avLst/>
          </a:prstGeom>
          <a:noFill/>
        </p:spPr>
        <p:txBody>
          <a:bodyPr wrap="square">
            <a:spAutoFit/>
          </a:bodyPr>
          <a:lstStyle/>
          <a:p>
            <a:pPr algn="ctr"/>
            <a:r>
              <a:rPr lang="en-GB" sz="1600" b="1" dirty="0">
                <a:effectLst/>
                <a:uFill>
                  <a:solidFill>
                    <a:srgbClr val="528F2A"/>
                  </a:solidFill>
                </a:uFill>
                <a:latin typeface="+mj-lt"/>
                <a:ea typeface="Arial Unicode MS"/>
                <a:cs typeface="Poppins" panose="00000500000000000000" pitchFamily="2" charset="0"/>
              </a:rPr>
              <a:t>EU27 chemicals capacity utilisation slightly</a:t>
            </a:r>
          </a:p>
          <a:p>
            <a:pPr algn="ctr"/>
            <a:r>
              <a:rPr lang="en-GB" sz="1600" b="1" dirty="0">
                <a:uFill>
                  <a:solidFill>
                    <a:srgbClr val="528F2A"/>
                  </a:solidFill>
                </a:uFill>
                <a:latin typeface="+mj-lt"/>
                <a:ea typeface="Arial Unicode MS"/>
                <a:cs typeface="Poppins" panose="00000500000000000000" pitchFamily="2" charset="0"/>
              </a:rPr>
              <a:t>increased in Q3-2025</a:t>
            </a:r>
            <a:endParaRPr lang="en-GB" sz="1600" b="1" dirty="0">
              <a:effectLst/>
              <a:latin typeface="+mj-lt"/>
              <a:ea typeface="Arial Unicode MS"/>
              <a:cs typeface="Poppins" panose="00000500000000000000" pitchFamily="2" charset="0"/>
            </a:endParaRPr>
          </a:p>
        </p:txBody>
      </p:sp>
      <p:sp>
        <p:nvSpPr>
          <p:cNvPr id="8" name="Fußzeilenplatzhalter 4">
            <a:extLst>
              <a:ext uri="{FF2B5EF4-FFF2-40B4-BE49-F238E27FC236}">
                <a16:creationId xmlns:a16="http://schemas.microsoft.com/office/drawing/2014/main" id="{9ABCC219-0F44-E57F-0FB7-0DAD7B7D1A0B}"/>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 Cefic Analysis based on Eurostat Data</a:t>
            </a:r>
            <a:endParaRPr lang="en-US" sz="1200" dirty="0">
              <a:solidFill>
                <a:schemeClr val="tx2"/>
              </a:solidFill>
              <a:latin typeface="+mj-lt"/>
            </a:endParaRPr>
          </a:p>
        </p:txBody>
      </p:sp>
      <p:sp>
        <p:nvSpPr>
          <p:cNvPr id="3" name="Rectangle 2">
            <a:extLst>
              <a:ext uri="{FF2B5EF4-FFF2-40B4-BE49-F238E27FC236}">
                <a16:creationId xmlns:a16="http://schemas.microsoft.com/office/drawing/2014/main" id="{E93EDD28-68A3-CEF8-C5D2-7AEA6CDFCD4C}"/>
              </a:ext>
            </a:extLst>
          </p:cNvPr>
          <p:cNvSpPr/>
          <p:nvPr/>
        </p:nvSpPr>
        <p:spPr>
          <a:xfrm>
            <a:off x="2793481" y="5788185"/>
            <a:ext cx="7340927" cy="33855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1"/>
            <a:r>
              <a:rPr lang="en-GB" sz="1600" b="1" dirty="0">
                <a:solidFill>
                  <a:schemeClr val="accent2"/>
                </a:solidFill>
              </a:rPr>
              <a:t>EU27 chemicals operating at 9.5% below pre-crisis capacity (2014–2019)</a:t>
            </a:r>
            <a:endParaRPr lang="en-GB" sz="1600" dirty="0">
              <a:solidFill>
                <a:schemeClr val="accent2"/>
              </a:solidFill>
            </a:endParaRPr>
          </a:p>
        </p:txBody>
      </p:sp>
      <p:pic>
        <p:nvPicPr>
          <p:cNvPr id="4" name="Picture 3">
            <a:extLst>
              <a:ext uri="{FF2B5EF4-FFF2-40B4-BE49-F238E27FC236}">
                <a16:creationId xmlns:a16="http://schemas.microsoft.com/office/drawing/2014/main" id="{A2AD296A-159C-A4B5-7AB0-C4FA22D44B88}"/>
              </a:ext>
            </a:extLst>
          </p:cNvPr>
          <p:cNvPicPr>
            <a:picLocks noChangeAspect="1"/>
          </p:cNvPicPr>
          <p:nvPr/>
        </p:nvPicPr>
        <p:blipFill>
          <a:blip r:embed="rId3"/>
          <a:stretch>
            <a:fillRect/>
          </a:stretch>
        </p:blipFill>
        <p:spPr>
          <a:xfrm>
            <a:off x="400139" y="1720481"/>
            <a:ext cx="11513820" cy="3246120"/>
          </a:xfrm>
          <a:prstGeom prst="rect">
            <a:avLst/>
          </a:prstGeom>
        </p:spPr>
      </p:pic>
    </p:spTree>
    <p:extLst>
      <p:ext uri="{BB962C8B-B14F-4D97-AF65-F5344CB8AC3E}">
        <p14:creationId xmlns:p14="http://schemas.microsoft.com/office/powerpoint/2010/main" val="1498909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F3A20-B74E-0BDC-118B-8811B7A08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0BB9A-238C-B83C-9C51-7A7F9F0B7E39}"/>
              </a:ext>
            </a:extLst>
          </p:cNvPr>
          <p:cNvSpPr>
            <a:spLocks noGrp="1"/>
          </p:cNvSpPr>
          <p:nvPr>
            <p:ph type="title"/>
          </p:nvPr>
        </p:nvSpPr>
        <p:spPr>
          <a:xfrm>
            <a:off x="400139" y="187349"/>
            <a:ext cx="11391722" cy="645179"/>
          </a:xfrm>
        </p:spPr>
        <p:txBody>
          <a:bodyPr>
            <a:noAutofit/>
          </a:bodyPr>
          <a:lstStyle/>
          <a:p>
            <a:r>
              <a:rPr lang="en-GB" dirty="0">
                <a:ea typeface="Arial Unicode MS"/>
                <a:cs typeface="Poppins" panose="00000500000000000000" pitchFamily="2" charset="0"/>
              </a:rPr>
              <a:t>US</a:t>
            </a:r>
            <a:r>
              <a:rPr lang="en-GB" dirty="0">
                <a:effectLst/>
                <a:ea typeface="Arial Unicode MS"/>
                <a:cs typeface="Poppins" panose="00000500000000000000" pitchFamily="2" charset="0"/>
              </a:rPr>
              <a:t> chemicals capacity utilisation remains significantly </a:t>
            </a:r>
            <a:r>
              <a:rPr lang="en-GB" dirty="0">
                <a:ea typeface="Arial Unicode MS"/>
                <a:cs typeface="Poppins" panose="00000500000000000000" pitchFamily="2" charset="0"/>
              </a:rPr>
              <a:t>high</a:t>
            </a:r>
            <a:endParaRPr lang="en-GB" dirty="0">
              <a:ea typeface="Calibri" panose="020F0502020204030204" pitchFamily="34" charset="0"/>
              <a:cs typeface="Poppins" panose="00000500000000000000" pitchFamily="2" charset="0"/>
            </a:endParaRPr>
          </a:p>
        </p:txBody>
      </p:sp>
      <p:sp>
        <p:nvSpPr>
          <p:cNvPr id="6" name="TextBox 5">
            <a:extLst>
              <a:ext uri="{FF2B5EF4-FFF2-40B4-BE49-F238E27FC236}">
                <a16:creationId xmlns:a16="http://schemas.microsoft.com/office/drawing/2014/main" id="{1504D989-65C2-2F25-F7A6-25F94969FFE4}"/>
              </a:ext>
            </a:extLst>
          </p:cNvPr>
          <p:cNvSpPr txBox="1"/>
          <p:nvPr/>
        </p:nvSpPr>
        <p:spPr>
          <a:xfrm>
            <a:off x="6318473" y="900538"/>
            <a:ext cx="5571453" cy="584775"/>
          </a:xfrm>
          <a:prstGeom prst="rect">
            <a:avLst/>
          </a:prstGeom>
          <a:noFill/>
        </p:spPr>
        <p:txBody>
          <a:bodyPr wrap="square">
            <a:spAutoFit/>
          </a:bodyPr>
          <a:lstStyle/>
          <a:p>
            <a:pPr algn="ctr"/>
            <a:r>
              <a:rPr lang="en-US" sz="1600" b="1" noProof="0" dirty="0">
                <a:effectLst/>
                <a:latin typeface="+mj-lt"/>
                <a:cs typeface="Poppins" panose="00000500000000000000" pitchFamily="2" charset="0"/>
              </a:rPr>
              <a:t>US </a:t>
            </a:r>
            <a:r>
              <a:rPr lang="en-US" sz="1600" b="1" dirty="0">
                <a:latin typeface="+mj-lt"/>
                <a:cs typeface="Poppins" panose="00000500000000000000" pitchFamily="2" charset="0"/>
              </a:rPr>
              <a:t>c</a:t>
            </a:r>
            <a:r>
              <a:rPr lang="en-US" sz="1600" b="1" noProof="0" dirty="0" err="1">
                <a:effectLst/>
                <a:latin typeface="+mj-lt"/>
                <a:cs typeface="Poppins" panose="00000500000000000000" pitchFamily="2" charset="0"/>
              </a:rPr>
              <a:t>hemicals</a:t>
            </a:r>
            <a:r>
              <a:rPr lang="en-US" sz="1600" b="1" noProof="0" dirty="0">
                <a:effectLst/>
                <a:latin typeface="+mj-lt"/>
                <a:cs typeface="Poppins" panose="00000500000000000000" pitchFamily="2" charset="0"/>
              </a:rPr>
              <a:t> capacity </a:t>
            </a:r>
            <a:r>
              <a:rPr lang="en-US" sz="1600" b="1" noProof="0" dirty="0" err="1">
                <a:effectLst/>
                <a:latin typeface="+mj-lt"/>
                <a:cs typeface="Poppins" panose="00000500000000000000" pitchFamily="2" charset="0"/>
              </a:rPr>
              <a:t>utilisation</a:t>
            </a:r>
            <a:r>
              <a:rPr lang="en-US" sz="1600" b="1" noProof="0" dirty="0">
                <a:effectLst/>
                <a:latin typeface="+mj-lt"/>
                <a:cs typeface="Poppins" panose="00000500000000000000" pitchFamily="2" charset="0"/>
              </a:rPr>
              <a:t> remains well above</a:t>
            </a:r>
          </a:p>
          <a:p>
            <a:pPr algn="ctr"/>
            <a:r>
              <a:rPr lang="en-US" sz="1600" b="1" dirty="0">
                <a:latin typeface="+mj-lt"/>
                <a:cs typeface="Poppins" panose="00000500000000000000" pitchFamily="2" charset="0"/>
              </a:rPr>
              <a:t>the long-term average (1991-2022)</a:t>
            </a:r>
            <a:endParaRPr lang="en-US" sz="1600" b="1" noProof="0" dirty="0">
              <a:effectLst/>
              <a:latin typeface="+mj-lt"/>
              <a:cs typeface="Poppins" panose="00000500000000000000" pitchFamily="2" charset="0"/>
            </a:endParaRPr>
          </a:p>
        </p:txBody>
      </p:sp>
      <p:sp>
        <p:nvSpPr>
          <p:cNvPr id="7" name="TextBox 6">
            <a:extLst>
              <a:ext uri="{FF2B5EF4-FFF2-40B4-BE49-F238E27FC236}">
                <a16:creationId xmlns:a16="http://schemas.microsoft.com/office/drawing/2014/main" id="{3F14106E-2427-AA61-BCA9-3E668E60AD85}"/>
              </a:ext>
            </a:extLst>
          </p:cNvPr>
          <p:cNvSpPr txBox="1"/>
          <p:nvPr/>
        </p:nvSpPr>
        <p:spPr>
          <a:xfrm>
            <a:off x="364403" y="900538"/>
            <a:ext cx="5571453" cy="584775"/>
          </a:xfrm>
          <a:prstGeom prst="rect">
            <a:avLst/>
          </a:prstGeom>
          <a:noFill/>
        </p:spPr>
        <p:txBody>
          <a:bodyPr wrap="square">
            <a:spAutoFit/>
          </a:bodyPr>
          <a:lstStyle/>
          <a:p>
            <a:pPr algn="ctr"/>
            <a:r>
              <a:rPr lang="en-GB" sz="1600" b="1" dirty="0">
                <a:uFill>
                  <a:solidFill>
                    <a:srgbClr val="528F2A"/>
                  </a:solidFill>
                </a:uFill>
                <a:latin typeface="+mj-lt"/>
                <a:ea typeface="Arial Unicode MS"/>
                <a:cs typeface="Poppins" panose="00000500000000000000" pitchFamily="2" charset="0"/>
              </a:rPr>
              <a:t>US </a:t>
            </a:r>
            <a:r>
              <a:rPr lang="en-GB" sz="1600" b="1" dirty="0">
                <a:effectLst/>
                <a:uFill>
                  <a:solidFill>
                    <a:srgbClr val="528F2A"/>
                  </a:solidFill>
                </a:uFill>
                <a:latin typeface="+mj-lt"/>
                <a:ea typeface="Arial Unicode MS"/>
                <a:cs typeface="Poppins" panose="00000500000000000000" pitchFamily="2" charset="0"/>
              </a:rPr>
              <a:t>chemicals capacity utilisation slightly</a:t>
            </a:r>
          </a:p>
          <a:p>
            <a:pPr algn="ctr"/>
            <a:r>
              <a:rPr lang="en-GB" sz="1600" b="1" dirty="0">
                <a:uFill>
                  <a:solidFill>
                    <a:srgbClr val="528F2A"/>
                  </a:solidFill>
                </a:uFill>
                <a:latin typeface="+mj-lt"/>
                <a:ea typeface="Arial Unicode MS"/>
                <a:cs typeface="Poppins" panose="00000500000000000000" pitchFamily="2" charset="0"/>
              </a:rPr>
              <a:t>increased in Q3-2025</a:t>
            </a:r>
            <a:endParaRPr lang="en-GB" sz="1600" b="1" dirty="0">
              <a:effectLst/>
              <a:latin typeface="+mj-lt"/>
              <a:ea typeface="Arial Unicode MS"/>
              <a:cs typeface="Poppins" panose="00000500000000000000" pitchFamily="2" charset="0"/>
            </a:endParaRPr>
          </a:p>
        </p:txBody>
      </p:sp>
      <p:sp>
        <p:nvSpPr>
          <p:cNvPr id="5" name="Fußzeilenplatzhalter 4">
            <a:extLst>
              <a:ext uri="{FF2B5EF4-FFF2-40B4-BE49-F238E27FC236}">
                <a16:creationId xmlns:a16="http://schemas.microsoft.com/office/drawing/2014/main" id="{3B42506A-81AE-A1E7-4268-7F63CE765E6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 Cefic Analysis based on Eurostat Data</a:t>
            </a:r>
            <a:endParaRPr lang="en-US" sz="1200" dirty="0">
              <a:solidFill>
                <a:schemeClr val="tx2"/>
              </a:solidFill>
              <a:latin typeface="+mj-lt"/>
            </a:endParaRPr>
          </a:p>
        </p:txBody>
      </p:sp>
      <p:pic>
        <p:nvPicPr>
          <p:cNvPr id="4" name="Picture 3">
            <a:extLst>
              <a:ext uri="{FF2B5EF4-FFF2-40B4-BE49-F238E27FC236}">
                <a16:creationId xmlns:a16="http://schemas.microsoft.com/office/drawing/2014/main" id="{DC880534-D199-C6B1-7B84-7B5441303BD3}"/>
              </a:ext>
            </a:extLst>
          </p:cNvPr>
          <p:cNvPicPr>
            <a:picLocks noChangeAspect="1"/>
          </p:cNvPicPr>
          <p:nvPr/>
        </p:nvPicPr>
        <p:blipFill>
          <a:blip r:embed="rId3"/>
          <a:stretch>
            <a:fillRect/>
          </a:stretch>
        </p:blipFill>
        <p:spPr>
          <a:xfrm>
            <a:off x="364403" y="1805940"/>
            <a:ext cx="11574780" cy="3246120"/>
          </a:xfrm>
          <a:prstGeom prst="rect">
            <a:avLst/>
          </a:prstGeom>
        </p:spPr>
      </p:pic>
    </p:spTree>
    <p:extLst>
      <p:ext uri="{BB962C8B-B14F-4D97-AF65-F5344CB8AC3E}">
        <p14:creationId xmlns:p14="http://schemas.microsoft.com/office/powerpoint/2010/main" val="944072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E6AFA-3523-0DCE-5CB6-59E7C55E6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84CAF-E889-1E53-947C-1C53FFA074D5}"/>
              </a:ext>
            </a:extLst>
          </p:cNvPr>
          <p:cNvSpPr>
            <a:spLocks noGrp="1"/>
          </p:cNvSpPr>
          <p:nvPr>
            <p:ph type="title"/>
          </p:nvPr>
        </p:nvSpPr>
        <p:spPr>
          <a:xfrm>
            <a:off x="646194" y="242170"/>
            <a:ext cx="11391722" cy="715774"/>
          </a:xfrm>
        </p:spPr>
        <p:txBody>
          <a:bodyPr>
            <a:noAutofit/>
          </a:bodyPr>
          <a:lstStyle/>
          <a:p>
            <a:r>
              <a:rPr lang="en-GB">
                <a:effectLst/>
                <a:ea typeface="Arial Unicode MS"/>
                <a:cs typeface="Poppins" panose="00000500000000000000" pitchFamily="2" charset="0"/>
              </a:rPr>
              <a:t>Weak demand continues to weigh on EU27 chemical sales</a:t>
            </a:r>
            <a:endParaRPr lang="en-GB" dirty="0">
              <a:ea typeface="Calibri" panose="020F0502020204030204" pitchFamily="34" charset="0"/>
              <a:cs typeface="Poppins" panose="00000500000000000000" pitchFamily="2" charset="0"/>
            </a:endParaRPr>
          </a:p>
        </p:txBody>
      </p:sp>
      <p:sp>
        <p:nvSpPr>
          <p:cNvPr id="6" name="Fußzeilenplatzhalter 4">
            <a:extLst>
              <a:ext uri="{FF2B5EF4-FFF2-40B4-BE49-F238E27FC236}">
                <a16:creationId xmlns:a16="http://schemas.microsoft.com/office/drawing/2014/main" id="{743BD283-F9F5-F5A9-5EA7-1488EE1D623D}"/>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a:solidFill>
                  <a:schemeClr val="tx2"/>
                </a:solidFill>
                <a:latin typeface="+mj-lt"/>
              </a:rPr>
              <a:t>Source: Cefic Analysis based on Eurostat Data, Nace 20 only, *2025 (Jan-Aug)</a:t>
            </a:r>
            <a:endParaRPr lang="en-US" sz="1200" dirty="0">
              <a:solidFill>
                <a:schemeClr val="tx2"/>
              </a:solidFill>
              <a:latin typeface="+mj-lt"/>
            </a:endParaRPr>
          </a:p>
        </p:txBody>
      </p:sp>
      <p:pic>
        <p:nvPicPr>
          <p:cNvPr id="5" name="Picture 4">
            <a:extLst>
              <a:ext uri="{FF2B5EF4-FFF2-40B4-BE49-F238E27FC236}">
                <a16:creationId xmlns:a16="http://schemas.microsoft.com/office/drawing/2014/main" id="{F4E2AC72-2CD5-A6CC-0AC2-2BBABD7220DA}"/>
              </a:ext>
            </a:extLst>
          </p:cNvPr>
          <p:cNvPicPr>
            <a:picLocks noChangeAspect="1"/>
          </p:cNvPicPr>
          <p:nvPr/>
        </p:nvPicPr>
        <p:blipFill>
          <a:blip r:embed="rId3"/>
          <a:stretch>
            <a:fillRect/>
          </a:stretch>
        </p:blipFill>
        <p:spPr>
          <a:xfrm>
            <a:off x="381709" y="1506543"/>
            <a:ext cx="11897474" cy="3405697"/>
          </a:xfrm>
          <a:prstGeom prst="rect">
            <a:avLst/>
          </a:prstGeom>
        </p:spPr>
      </p:pic>
    </p:spTree>
    <p:extLst>
      <p:ext uri="{BB962C8B-B14F-4D97-AF65-F5344CB8AC3E}">
        <p14:creationId xmlns:p14="http://schemas.microsoft.com/office/powerpoint/2010/main" val="56102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8586-F1C1-9663-E452-9EB49F35D5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9493D66-0D4E-2D7C-6FF2-215805F9D4B3}"/>
              </a:ext>
            </a:extLst>
          </p:cNvPr>
          <p:cNvSpPr>
            <a:spLocks noGrp="1"/>
          </p:cNvSpPr>
          <p:nvPr>
            <p:ph type="title"/>
          </p:nvPr>
        </p:nvSpPr>
        <p:spPr>
          <a:xfrm>
            <a:off x="493325" y="142443"/>
            <a:ext cx="11698675" cy="620587"/>
          </a:xfrm>
        </p:spPr>
        <p:txBody>
          <a:bodyPr>
            <a:noAutofit/>
          </a:bodyPr>
          <a:lstStyle/>
          <a:p>
            <a:r>
              <a:rPr lang="en-GB" sz="2900" dirty="0"/>
              <a:t>2025: EU27 chemicals production 2.5% below 2024 levels (Jan-Sep)</a:t>
            </a:r>
            <a:endParaRPr lang="en-GB" sz="2900" dirty="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FD97E1CC-A06A-89A7-74FC-AA08937B251B}"/>
              </a:ext>
            </a:extLst>
          </p:cNvPr>
          <p:cNvSpPr txBox="1">
            <a:spLocks/>
          </p:cNvSpPr>
          <p:nvPr/>
        </p:nvSpPr>
        <p:spPr>
          <a:xfrm>
            <a:off x="886237" y="6540788"/>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 Cefic Analysis based on Eurostat Data, *2025 (Jan-Sep)</a:t>
            </a:r>
            <a:endParaRPr lang="en-US" sz="1200" dirty="0">
              <a:solidFill>
                <a:schemeClr val="tx2"/>
              </a:solidFill>
              <a:latin typeface="+mj-lt"/>
            </a:endParaRPr>
          </a:p>
        </p:txBody>
      </p:sp>
      <p:pic>
        <p:nvPicPr>
          <p:cNvPr id="5" name="Picture 4">
            <a:extLst>
              <a:ext uri="{FF2B5EF4-FFF2-40B4-BE49-F238E27FC236}">
                <a16:creationId xmlns:a16="http://schemas.microsoft.com/office/drawing/2014/main" id="{DB18E8CE-35D5-A936-1578-4000E9BF4700}"/>
              </a:ext>
            </a:extLst>
          </p:cNvPr>
          <p:cNvPicPr>
            <a:picLocks noChangeAspect="1"/>
          </p:cNvPicPr>
          <p:nvPr/>
        </p:nvPicPr>
        <p:blipFill>
          <a:blip r:embed="rId3"/>
          <a:stretch>
            <a:fillRect/>
          </a:stretch>
        </p:blipFill>
        <p:spPr>
          <a:xfrm>
            <a:off x="1504971" y="1010149"/>
            <a:ext cx="9508586" cy="4837701"/>
          </a:xfrm>
          <a:prstGeom prst="rect">
            <a:avLst/>
          </a:prstGeom>
        </p:spPr>
      </p:pic>
    </p:spTree>
    <p:extLst>
      <p:ext uri="{BB962C8B-B14F-4D97-AF65-F5344CB8AC3E}">
        <p14:creationId xmlns:p14="http://schemas.microsoft.com/office/powerpoint/2010/main" val="736999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9F779-1B27-B01E-80F5-EEB8E93BD7C9}"/>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AC206D3-5449-E338-BF2A-071B4CDFD99B}"/>
              </a:ext>
            </a:extLst>
          </p:cNvPr>
          <p:cNvSpPr>
            <a:spLocks noGrp="1"/>
          </p:cNvSpPr>
          <p:nvPr>
            <p:ph type="title"/>
          </p:nvPr>
        </p:nvSpPr>
        <p:spPr>
          <a:xfrm>
            <a:off x="493325" y="142443"/>
            <a:ext cx="11698675" cy="620587"/>
          </a:xfrm>
        </p:spPr>
        <p:txBody>
          <a:bodyPr>
            <a:noAutofit/>
          </a:bodyPr>
          <a:lstStyle/>
          <a:p>
            <a:r>
              <a:rPr lang="en-GB" sz="2900" dirty="0"/>
              <a:t>2025: EU27 chemicals production 2.5% below 2024 levels (Jan-Sep)</a:t>
            </a:r>
            <a:endParaRPr lang="en-GB" sz="2900" dirty="0">
              <a:ea typeface="Calibri" panose="020F0502020204030204" pitchFamily="34" charset="0"/>
              <a:cs typeface="Poppins" panose="00000500000000000000" pitchFamily="2" charset="0"/>
            </a:endParaRPr>
          </a:p>
        </p:txBody>
      </p:sp>
      <p:sp>
        <p:nvSpPr>
          <p:cNvPr id="2" name="Fußzeilenplatzhalter 4">
            <a:extLst>
              <a:ext uri="{FF2B5EF4-FFF2-40B4-BE49-F238E27FC236}">
                <a16:creationId xmlns:a16="http://schemas.microsoft.com/office/drawing/2014/main" id="{3C4787CE-EAC4-2609-4281-19D333784FC8}"/>
              </a:ext>
            </a:extLst>
          </p:cNvPr>
          <p:cNvSpPr txBox="1">
            <a:spLocks/>
          </p:cNvSpPr>
          <p:nvPr/>
        </p:nvSpPr>
        <p:spPr>
          <a:xfrm>
            <a:off x="886237" y="6540788"/>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buFontTx/>
              <a:buNone/>
              <a:defRPr/>
            </a:pPr>
            <a:r>
              <a:rPr lang="en-GB" sz="1200" dirty="0">
                <a:solidFill>
                  <a:schemeClr val="tx2"/>
                </a:solidFill>
                <a:latin typeface="+mj-lt"/>
              </a:rPr>
              <a:t>Source: Cefic Analysis based on Eurostat Data, *2025 (Jan-Sep)</a:t>
            </a:r>
            <a:endParaRPr lang="en-US" sz="1200" dirty="0">
              <a:solidFill>
                <a:schemeClr val="tx2"/>
              </a:solidFill>
              <a:latin typeface="+mj-lt"/>
            </a:endParaRPr>
          </a:p>
        </p:txBody>
      </p:sp>
      <p:pic>
        <p:nvPicPr>
          <p:cNvPr id="4" name="Picture 3">
            <a:extLst>
              <a:ext uri="{FF2B5EF4-FFF2-40B4-BE49-F238E27FC236}">
                <a16:creationId xmlns:a16="http://schemas.microsoft.com/office/drawing/2014/main" id="{5C45D0D5-A1CC-B09D-A8C2-400996543F7E}"/>
              </a:ext>
            </a:extLst>
          </p:cNvPr>
          <p:cNvPicPr>
            <a:picLocks noChangeAspect="1"/>
          </p:cNvPicPr>
          <p:nvPr/>
        </p:nvPicPr>
        <p:blipFill>
          <a:blip r:embed="rId3"/>
          <a:stretch>
            <a:fillRect/>
          </a:stretch>
        </p:blipFill>
        <p:spPr>
          <a:xfrm>
            <a:off x="2666314" y="773498"/>
            <a:ext cx="7174286" cy="5756821"/>
          </a:xfrm>
          <a:prstGeom prst="rect">
            <a:avLst/>
          </a:prstGeom>
        </p:spPr>
      </p:pic>
    </p:spTree>
    <p:extLst>
      <p:ext uri="{BB962C8B-B14F-4D97-AF65-F5344CB8AC3E}">
        <p14:creationId xmlns:p14="http://schemas.microsoft.com/office/powerpoint/2010/main" val="254727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9DBC2-E3F7-29FA-7F5F-BB0CB3F5E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73F12-C45B-04E4-77E2-4CC5F82EB8F3}"/>
              </a:ext>
            </a:extLst>
          </p:cNvPr>
          <p:cNvSpPr>
            <a:spLocks noGrp="1"/>
          </p:cNvSpPr>
          <p:nvPr>
            <p:ph type="title"/>
          </p:nvPr>
        </p:nvSpPr>
        <p:spPr>
          <a:xfrm>
            <a:off x="417028" y="148590"/>
            <a:ext cx="11558016" cy="590774"/>
          </a:xfrm>
        </p:spPr>
        <p:txBody>
          <a:bodyPr>
            <a:noAutofit/>
          </a:bodyPr>
          <a:lstStyle/>
          <a:p>
            <a:r>
              <a:rPr lang="en-GB" dirty="0"/>
              <a:t>January to August 2025: EU27 chemical exports value below 2024 levels</a:t>
            </a:r>
            <a:endParaRPr lang="en-GB" dirty="0">
              <a:ea typeface="Calibri" panose="020F0502020204030204" pitchFamily="34" charset="0"/>
              <a:cs typeface="Poppins" panose="00000500000000000000" pitchFamily="2" charset="0"/>
            </a:endParaRPr>
          </a:p>
        </p:txBody>
      </p:sp>
      <p:pic>
        <p:nvPicPr>
          <p:cNvPr id="4" name="Picture 3">
            <a:extLst>
              <a:ext uri="{FF2B5EF4-FFF2-40B4-BE49-F238E27FC236}">
                <a16:creationId xmlns:a16="http://schemas.microsoft.com/office/drawing/2014/main" id="{088F42F2-107C-5B46-63D9-A044AC5D7A80}"/>
              </a:ext>
            </a:extLst>
          </p:cNvPr>
          <p:cNvPicPr>
            <a:picLocks noChangeAspect="1"/>
          </p:cNvPicPr>
          <p:nvPr/>
        </p:nvPicPr>
        <p:blipFill>
          <a:blip r:embed="rId3"/>
          <a:stretch>
            <a:fillRect/>
          </a:stretch>
        </p:blipFill>
        <p:spPr>
          <a:xfrm>
            <a:off x="639195" y="1207148"/>
            <a:ext cx="11144544" cy="3534971"/>
          </a:xfrm>
          <a:prstGeom prst="rect">
            <a:avLst/>
          </a:prstGeom>
        </p:spPr>
      </p:pic>
      <p:sp>
        <p:nvSpPr>
          <p:cNvPr id="6" name="Fußzeilenplatzhalter 4">
            <a:extLst>
              <a:ext uri="{FF2B5EF4-FFF2-40B4-BE49-F238E27FC236}">
                <a16:creationId xmlns:a16="http://schemas.microsoft.com/office/drawing/2014/main" id="{BD7C94DC-BDB8-83DB-CE05-57D35BCCDAFA}"/>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Nace 20 only</a:t>
            </a:r>
            <a:endParaRPr lang="en-US" sz="1200" dirty="0">
              <a:solidFill>
                <a:schemeClr val="tx2"/>
              </a:solidFill>
              <a:latin typeface="+mj-lt"/>
            </a:endParaRPr>
          </a:p>
        </p:txBody>
      </p:sp>
      <p:pic>
        <p:nvPicPr>
          <p:cNvPr id="8" name="Picture 7">
            <a:extLst>
              <a:ext uri="{FF2B5EF4-FFF2-40B4-BE49-F238E27FC236}">
                <a16:creationId xmlns:a16="http://schemas.microsoft.com/office/drawing/2014/main" id="{52FCB3AD-0CBD-C5B6-ED4A-FB2AD0C924F6}"/>
              </a:ext>
            </a:extLst>
          </p:cNvPr>
          <p:cNvPicPr>
            <a:picLocks noChangeAspect="1"/>
          </p:cNvPicPr>
          <p:nvPr/>
        </p:nvPicPr>
        <p:blipFill>
          <a:blip r:embed="rId4"/>
          <a:stretch>
            <a:fillRect/>
          </a:stretch>
        </p:blipFill>
        <p:spPr>
          <a:xfrm>
            <a:off x="4170671" y="4793476"/>
            <a:ext cx="4494864" cy="1325320"/>
          </a:xfrm>
          <a:prstGeom prst="rect">
            <a:avLst/>
          </a:prstGeom>
        </p:spPr>
      </p:pic>
    </p:spTree>
    <p:extLst>
      <p:ext uri="{BB962C8B-B14F-4D97-AF65-F5344CB8AC3E}">
        <p14:creationId xmlns:p14="http://schemas.microsoft.com/office/powerpoint/2010/main" val="919344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46E71-DEC6-7A90-4D6D-E00C91B26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1AEE2-EC0F-E99A-EC48-58A37C034F90}"/>
              </a:ext>
            </a:extLst>
          </p:cNvPr>
          <p:cNvSpPr>
            <a:spLocks noGrp="1"/>
          </p:cNvSpPr>
          <p:nvPr>
            <p:ph type="title"/>
          </p:nvPr>
        </p:nvSpPr>
        <p:spPr>
          <a:xfrm>
            <a:off x="417028" y="148590"/>
            <a:ext cx="11558016" cy="590774"/>
          </a:xfrm>
        </p:spPr>
        <p:txBody>
          <a:bodyPr>
            <a:noAutofit/>
          </a:bodyPr>
          <a:lstStyle/>
          <a:p>
            <a:r>
              <a:rPr lang="en-GB" dirty="0"/>
              <a:t>January to August 2025: EU27 chemical imports value above 2024 levels</a:t>
            </a:r>
            <a:endParaRPr lang="en-GB" dirty="0">
              <a:ea typeface="Calibri" panose="020F0502020204030204" pitchFamily="34" charset="0"/>
              <a:cs typeface="Poppins" panose="00000500000000000000" pitchFamily="2" charset="0"/>
            </a:endParaRPr>
          </a:p>
        </p:txBody>
      </p:sp>
      <p:pic>
        <p:nvPicPr>
          <p:cNvPr id="5" name="Picture 4">
            <a:extLst>
              <a:ext uri="{FF2B5EF4-FFF2-40B4-BE49-F238E27FC236}">
                <a16:creationId xmlns:a16="http://schemas.microsoft.com/office/drawing/2014/main" id="{D0D6E2FB-B0CD-EC4D-C633-C52D506FC4AD}"/>
              </a:ext>
            </a:extLst>
          </p:cNvPr>
          <p:cNvPicPr>
            <a:picLocks noChangeAspect="1"/>
          </p:cNvPicPr>
          <p:nvPr/>
        </p:nvPicPr>
        <p:blipFill>
          <a:blip r:embed="rId3"/>
          <a:stretch>
            <a:fillRect/>
          </a:stretch>
        </p:blipFill>
        <p:spPr>
          <a:xfrm>
            <a:off x="626790" y="1012668"/>
            <a:ext cx="11125612" cy="3507504"/>
          </a:xfrm>
          <a:prstGeom prst="rect">
            <a:avLst/>
          </a:prstGeom>
        </p:spPr>
      </p:pic>
      <p:sp>
        <p:nvSpPr>
          <p:cNvPr id="6" name="Fußzeilenplatzhalter 4">
            <a:extLst>
              <a:ext uri="{FF2B5EF4-FFF2-40B4-BE49-F238E27FC236}">
                <a16:creationId xmlns:a16="http://schemas.microsoft.com/office/drawing/2014/main" id="{D0BF1C90-A6C3-8C69-C5EB-39FE01730B32}"/>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Nace 20 only</a:t>
            </a:r>
            <a:endParaRPr lang="en-US" sz="1200" dirty="0">
              <a:solidFill>
                <a:schemeClr val="tx2"/>
              </a:solidFill>
              <a:latin typeface="+mj-lt"/>
            </a:endParaRPr>
          </a:p>
        </p:txBody>
      </p:sp>
      <p:pic>
        <p:nvPicPr>
          <p:cNvPr id="7" name="Picture 6">
            <a:extLst>
              <a:ext uri="{FF2B5EF4-FFF2-40B4-BE49-F238E27FC236}">
                <a16:creationId xmlns:a16="http://schemas.microsoft.com/office/drawing/2014/main" id="{4C861007-4944-429D-5947-EBB9750584E0}"/>
              </a:ext>
            </a:extLst>
          </p:cNvPr>
          <p:cNvPicPr>
            <a:picLocks noChangeAspect="1"/>
          </p:cNvPicPr>
          <p:nvPr/>
        </p:nvPicPr>
        <p:blipFill>
          <a:blip r:embed="rId4"/>
          <a:stretch>
            <a:fillRect/>
          </a:stretch>
        </p:blipFill>
        <p:spPr>
          <a:xfrm>
            <a:off x="4170671" y="4793476"/>
            <a:ext cx="4494864" cy="1325320"/>
          </a:xfrm>
          <a:prstGeom prst="rect">
            <a:avLst/>
          </a:prstGeom>
        </p:spPr>
      </p:pic>
    </p:spTree>
    <p:extLst>
      <p:ext uri="{BB962C8B-B14F-4D97-AF65-F5344CB8AC3E}">
        <p14:creationId xmlns:p14="http://schemas.microsoft.com/office/powerpoint/2010/main" val="3782366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1506-CBCA-FB51-4FCA-BE5020D7B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70034-1581-4375-D1BC-3FC6732FA9BD}"/>
              </a:ext>
            </a:extLst>
          </p:cNvPr>
          <p:cNvSpPr>
            <a:spLocks noGrp="1"/>
          </p:cNvSpPr>
          <p:nvPr>
            <p:ph type="title"/>
          </p:nvPr>
        </p:nvSpPr>
        <p:spPr>
          <a:xfrm>
            <a:off x="417028" y="148590"/>
            <a:ext cx="11558016" cy="590774"/>
          </a:xfrm>
        </p:spPr>
        <p:txBody>
          <a:bodyPr>
            <a:noAutofit/>
          </a:bodyPr>
          <a:lstStyle/>
          <a:p>
            <a:r>
              <a:rPr lang="en-GB" sz="2700" dirty="0"/>
              <a:t>January to August 2025: EU27 chemicals trade surplus in value below 2024 levels</a:t>
            </a:r>
            <a:endParaRPr lang="en-GB" sz="2700" dirty="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8CF43C59-E940-F75B-332B-9CBABBE22254}"/>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Nace 20 only</a:t>
            </a:r>
            <a:endParaRPr lang="en-US" sz="1200" dirty="0">
              <a:solidFill>
                <a:schemeClr val="tx2"/>
              </a:solidFill>
              <a:latin typeface="+mj-lt"/>
            </a:endParaRPr>
          </a:p>
        </p:txBody>
      </p:sp>
      <p:pic>
        <p:nvPicPr>
          <p:cNvPr id="8" name="Picture 7">
            <a:extLst>
              <a:ext uri="{FF2B5EF4-FFF2-40B4-BE49-F238E27FC236}">
                <a16:creationId xmlns:a16="http://schemas.microsoft.com/office/drawing/2014/main" id="{8463CFD9-A870-EB86-7F09-CCDA4CA2B817}"/>
              </a:ext>
            </a:extLst>
          </p:cNvPr>
          <p:cNvPicPr>
            <a:picLocks noChangeAspect="1"/>
          </p:cNvPicPr>
          <p:nvPr/>
        </p:nvPicPr>
        <p:blipFill>
          <a:blip r:embed="rId3"/>
          <a:stretch>
            <a:fillRect/>
          </a:stretch>
        </p:blipFill>
        <p:spPr>
          <a:xfrm>
            <a:off x="4170671" y="4643005"/>
            <a:ext cx="4494864" cy="1325320"/>
          </a:xfrm>
          <a:prstGeom prst="rect">
            <a:avLst/>
          </a:prstGeom>
        </p:spPr>
      </p:pic>
      <p:pic>
        <p:nvPicPr>
          <p:cNvPr id="4" name="Picture 3">
            <a:extLst>
              <a:ext uri="{FF2B5EF4-FFF2-40B4-BE49-F238E27FC236}">
                <a16:creationId xmlns:a16="http://schemas.microsoft.com/office/drawing/2014/main" id="{BED0BDF5-FB67-6F37-ED4F-2E10DAABF5C6}"/>
              </a:ext>
            </a:extLst>
          </p:cNvPr>
          <p:cNvPicPr>
            <a:picLocks noChangeAspect="1"/>
          </p:cNvPicPr>
          <p:nvPr/>
        </p:nvPicPr>
        <p:blipFill>
          <a:blip r:embed="rId4"/>
          <a:stretch>
            <a:fillRect/>
          </a:stretch>
        </p:blipFill>
        <p:spPr>
          <a:xfrm>
            <a:off x="675346" y="1063350"/>
            <a:ext cx="11041380" cy="3406140"/>
          </a:xfrm>
          <a:prstGeom prst="rect">
            <a:avLst/>
          </a:prstGeom>
        </p:spPr>
      </p:pic>
    </p:spTree>
    <p:extLst>
      <p:ext uri="{BB962C8B-B14F-4D97-AF65-F5344CB8AC3E}">
        <p14:creationId xmlns:p14="http://schemas.microsoft.com/office/powerpoint/2010/main" val="1039533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3D892-447C-8518-BC34-2B028A38F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F231D-A710-E087-7F9E-A6226633BB22}"/>
              </a:ext>
            </a:extLst>
          </p:cNvPr>
          <p:cNvSpPr>
            <a:spLocks noGrp="1"/>
          </p:cNvSpPr>
          <p:nvPr>
            <p:ph type="title"/>
          </p:nvPr>
        </p:nvSpPr>
        <p:spPr>
          <a:xfrm>
            <a:off x="417028" y="255182"/>
            <a:ext cx="11558016" cy="606056"/>
          </a:xfrm>
        </p:spPr>
        <p:txBody>
          <a:bodyPr>
            <a:noAutofit/>
          </a:bodyPr>
          <a:lstStyle/>
          <a:p>
            <a:r>
              <a:rPr lang="en-GB" sz="2800" dirty="0"/>
              <a:t>January to August 2025: EU27 chemical exports volume below 2024 levels</a:t>
            </a:r>
            <a:endParaRPr lang="en-GB" sz="2800" dirty="0">
              <a:ea typeface="Calibri" panose="020F0502020204030204" pitchFamily="34" charset="0"/>
              <a:cs typeface="Poppins" panose="00000500000000000000" pitchFamily="2" charset="0"/>
            </a:endParaRPr>
          </a:p>
        </p:txBody>
      </p:sp>
      <p:pic>
        <p:nvPicPr>
          <p:cNvPr id="3" name="Picture 2">
            <a:extLst>
              <a:ext uri="{FF2B5EF4-FFF2-40B4-BE49-F238E27FC236}">
                <a16:creationId xmlns:a16="http://schemas.microsoft.com/office/drawing/2014/main" id="{33AF703E-0C33-4A26-50FE-BA9311FB6648}"/>
              </a:ext>
            </a:extLst>
          </p:cNvPr>
          <p:cNvPicPr>
            <a:picLocks noChangeAspect="1"/>
          </p:cNvPicPr>
          <p:nvPr/>
        </p:nvPicPr>
        <p:blipFill>
          <a:blip r:embed="rId3"/>
          <a:stretch>
            <a:fillRect/>
          </a:stretch>
        </p:blipFill>
        <p:spPr>
          <a:xfrm>
            <a:off x="537809" y="1143474"/>
            <a:ext cx="11316454" cy="3452746"/>
          </a:xfrm>
          <a:prstGeom prst="rect">
            <a:avLst/>
          </a:prstGeom>
        </p:spPr>
      </p:pic>
      <p:sp>
        <p:nvSpPr>
          <p:cNvPr id="5" name="Fußzeilenplatzhalter 4">
            <a:extLst>
              <a:ext uri="{FF2B5EF4-FFF2-40B4-BE49-F238E27FC236}">
                <a16:creationId xmlns:a16="http://schemas.microsoft.com/office/drawing/2014/main" id="{1C33FB62-C9DC-13D6-FAFD-4BE45C2BBCBB}"/>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Nace 20 only</a:t>
            </a:r>
            <a:endParaRPr lang="en-US" sz="1200" dirty="0">
              <a:solidFill>
                <a:schemeClr val="tx2"/>
              </a:solidFill>
              <a:latin typeface="+mj-lt"/>
            </a:endParaRPr>
          </a:p>
        </p:txBody>
      </p:sp>
      <p:pic>
        <p:nvPicPr>
          <p:cNvPr id="8" name="Picture 7">
            <a:extLst>
              <a:ext uri="{FF2B5EF4-FFF2-40B4-BE49-F238E27FC236}">
                <a16:creationId xmlns:a16="http://schemas.microsoft.com/office/drawing/2014/main" id="{B3013C38-8339-7BD0-CBDB-B76B0613C88B}"/>
              </a:ext>
            </a:extLst>
          </p:cNvPr>
          <p:cNvPicPr>
            <a:picLocks noChangeAspect="1"/>
          </p:cNvPicPr>
          <p:nvPr/>
        </p:nvPicPr>
        <p:blipFill>
          <a:blip r:embed="rId4"/>
          <a:stretch>
            <a:fillRect/>
          </a:stretch>
        </p:blipFill>
        <p:spPr>
          <a:xfrm>
            <a:off x="3639043" y="4731366"/>
            <a:ext cx="4335376" cy="1278294"/>
          </a:xfrm>
          <a:prstGeom prst="rect">
            <a:avLst/>
          </a:prstGeom>
        </p:spPr>
      </p:pic>
    </p:spTree>
    <p:extLst>
      <p:ext uri="{BB962C8B-B14F-4D97-AF65-F5344CB8AC3E}">
        <p14:creationId xmlns:p14="http://schemas.microsoft.com/office/powerpoint/2010/main" val="995434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46FC-DFF8-766D-6311-BFF445FF3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BDC93-FFC1-A78B-7C1A-62DE67D0AFDD}"/>
              </a:ext>
            </a:extLst>
          </p:cNvPr>
          <p:cNvSpPr>
            <a:spLocks noGrp="1"/>
          </p:cNvSpPr>
          <p:nvPr>
            <p:ph type="title"/>
          </p:nvPr>
        </p:nvSpPr>
        <p:spPr>
          <a:xfrm>
            <a:off x="623887" y="365125"/>
            <a:ext cx="10944225" cy="684357"/>
          </a:xfrm>
        </p:spPr>
        <p:txBody>
          <a:bodyPr vert="horz" lIns="0" tIns="45720" rIns="91440" bIns="45720" rtlCol="0" anchor="b">
            <a:normAutofit/>
          </a:bodyPr>
          <a:lstStyle/>
          <a:p>
            <a:r>
              <a:rPr lang="en-GB" sz="2600"/>
              <a:t>January to August 2025: EU27 chemical imports volume above 2024 levels</a:t>
            </a:r>
          </a:p>
        </p:txBody>
      </p:sp>
      <p:sp>
        <p:nvSpPr>
          <p:cNvPr id="10" name="Slide Number Placeholder 3">
            <a:extLst>
              <a:ext uri="{FF2B5EF4-FFF2-40B4-BE49-F238E27FC236}">
                <a16:creationId xmlns:a16="http://schemas.microsoft.com/office/drawing/2014/main" id="{F5FA2335-E33F-1D27-85CE-0486DBE915F0}"/>
              </a:ext>
            </a:extLst>
          </p:cNvPr>
          <p:cNvSpPr>
            <a:spLocks noGrp="1"/>
          </p:cNvSpPr>
          <p:nvPr>
            <p:ph type="sldNum" sz="quarter" idx="11"/>
          </p:nvPr>
        </p:nvSpPr>
        <p:spPr>
          <a:xfrm>
            <a:off x="11551538" y="6581949"/>
            <a:ext cx="640462" cy="287626"/>
          </a:xfrm>
        </p:spPr>
        <p:txBody>
          <a:bodyPr/>
          <a:lstStyle/>
          <a:p>
            <a:pPr>
              <a:spcAft>
                <a:spcPts val="600"/>
              </a:spcAft>
            </a:pPr>
            <a:fld id="{8830446B-4C1B-488A-AF43-F715FC8527F7}" type="slidenum">
              <a:rPr lang="en-GB" noProof="0" smtClean="0"/>
              <a:pPr>
                <a:spcAft>
                  <a:spcPts val="600"/>
                </a:spcAft>
              </a:pPr>
              <a:t>16</a:t>
            </a:fld>
            <a:endParaRPr lang="en-GB" noProof="0"/>
          </a:p>
        </p:txBody>
      </p:sp>
      <p:sp>
        <p:nvSpPr>
          <p:cNvPr id="4" name="Fußzeilenplatzhalter 4">
            <a:extLst>
              <a:ext uri="{FF2B5EF4-FFF2-40B4-BE49-F238E27FC236}">
                <a16:creationId xmlns:a16="http://schemas.microsoft.com/office/drawing/2014/main" id="{0A8F6F59-BAB0-1AA5-66B5-F0B5DBBF1FF7}"/>
              </a:ext>
            </a:extLst>
          </p:cNvPr>
          <p:cNvSpPr txBox="1">
            <a:spLocks/>
          </p:cNvSpPr>
          <p:nvPr/>
        </p:nvSpPr>
        <p:spPr>
          <a:xfrm>
            <a:off x="809625" y="6096625"/>
            <a:ext cx="9709575" cy="371475"/>
          </a:xfrm>
          <a:prstGeom prst="rect">
            <a:avLst/>
          </a:prstGeom>
        </p:spPr>
        <p:txBody>
          <a:bodyPr vert="horz" lIns="0" tIns="45720" rIns="91440" bIns="45720" rtlCol="0" anchor="ctr">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defRPr/>
            </a:pPr>
            <a:r>
              <a:rPr lang="en-GB" sz="1200" kern="1200">
                <a:solidFill>
                  <a:schemeClr val="tx2"/>
                </a:solidFill>
                <a:latin typeface="+mn-lt"/>
                <a:ea typeface="+mn-ea"/>
                <a:cs typeface="+mn-cs"/>
              </a:rPr>
              <a:t>Source: Cefic Analysis based on Eurostat Data, Nace 20 only</a:t>
            </a:r>
          </a:p>
        </p:txBody>
      </p:sp>
      <p:pic>
        <p:nvPicPr>
          <p:cNvPr id="8" name="Picture 7">
            <a:extLst>
              <a:ext uri="{FF2B5EF4-FFF2-40B4-BE49-F238E27FC236}">
                <a16:creationId xmlns:a16="http://schemas.microsoft.com/office/drawing/2014/main" id="{1C46DDA2-5016-CE68-2961-102FB22D3785}"/>
              </a:ext>
            </a:extLst>
          </p:cNvPr>
          <p:cNvPicPr>
            <a:picLocks noChangeAspect="1"/>
          </p:cNvPicPr>
          <p:nvPr/>
        </p:nvPicPr>
        <p:blipFill>
          <a:blip r:embed="rId3"/>
          <a:stretch>
            <a:fillRect/>
          </a:stretch>
        </p:blipFill>
        <p:spPr>
          <a:xfrm>
            <a:off x="3639043" y="4731366"/>
            <a:ext cx="4335376" cy="1278294"/>
          </a:xfrm>
          <a:prstGeom prst="rect">
            <a:avLst/>
          </a:prstGeom>
        </p:spPr>
      </p:pic>
      <p:pic>
        <p:nvPicPr>
          <p:cNvPr id="3" name="Picture 2">
            <a:extLst>
              <a:ext uri="{FF2B5EF4-FFF2-40B4-BE49-F238E27FC236}">
                <a16:creationId xmlns:a16="http://schemas.microsoft.com/office/drawing/2014/main" id="{AFFF1390-FD4F-C7FB-C928-67F25C7EADCE}"/>
              </a:ext>
            </a:extLst>
          </p:cNvPr>
          <p:cNvPicPr>
            <a:picLocks noChangeAspect="1"/>
          </p:cNvPicPr>
          <p:nvPr/>
        </p:nvPicPr>
        <p:blipFill>
          <a:blip r:embed="rId4"/>
          <a:stretch>
            <a:fillRect/>
          </a:stretch>
        </p:blipFill>
        <p:spPr>
          <a:xfrm>
            <a:off x="723518" y="1136447"/>
            <a:ext cx="10828020" cy="3368040"/>
          </a:xfrm>
          <a:prstGeom prst="rect">
            <a:avLst/>
          </a:prstGeom>
        </p:spPr>
      </p:pic>
    </p:spTree>
    <p:extLst>
      <p:ext uri="{BB962C8B-B14F-4D97-AF65-F5344CB8AC3E}">
        <p14:creationId xmlns:p14="http://schemas.microsoft.com/office/powerpoint/2010/main" val="348463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66C47-CE64-D005-26E0-A8C09FAC9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E63BC-1C09-464B-3577-E6FF351A1BB3}"/>
              </a:ext>
            </a:extLst>
          </p:cNvPr>
          <p:cNvSpPr>
            <a:spLocks noGrp="1"/>
          </p:cNvSpPr>
          <p:nvPr>
            <p:ph type="title"/>
          </p:nvPr>
        </p:nvSpPr>
        <p:spPr>
          <a:xfrm>
            <a:off x="417028" y="148590"/>
            <a:ext cx="11558016" cy="590774"/>
          </a:xfrm>
        </p:spPr>
        <p:txBody>
          <a:bodyPr>
            <a:noAutofit/>
          </a:bodyPr>
          <a:lstStyle/>
          <a:p>
            <a:r>
              <a:rPr lang="en-GB" dirty="0"/>
              <a:t>January to August 2025: EU27 trade deficit in volume above 2024 levels</a:t>
            </a:r>
            <a:endParaRPr lang="en-GB" dirty="0">
              <a:ea typeface="Calibri" panose="020F0502020204030204" pitchFamily="34" charset="0"/>
              <a:cs typeface="Poppins" panose="00000500000000000000" pitchFamily="2" charset="0"/>
            </a:endParaRPr>
          </a:p>
        </p:txBody>
      </p:sp>
      <p:sp>
        <p:nvSpPr>
          <p:cNvPr id="3" name="Fußzeilenplatzhalter 4">
            <a:extLst>
              <a:ext uri="{FF2B5EF4-FFF2-40B4-BE49-F238E27FC236}">
                <a16:creationId xmlns:a16="http://schemas.microsoft.com/office/drawing/2014/main" id="{C5536863-421A-7ACF-0041-044E3CE803B0}"/>
              </a:ext>
            </a:extLst>
          </p:cNvPr>
          <p:cNvSpPr txBox="1">
            <a:spLocks/>
          </p:cNvSpPr>
          <p:nvPr/>
        </p:nvSpPr>
        <p:spPr>
          <a:xfrm>
            <a:off x="791784" y="6361906"/>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Nace 20 only</a:t>
            </a:r>
            <a:endParaRPr lang="en-US" sz="1200" dirty="0">
              <a:solidFill>
                <a:schemeClr val="tx2"/>
              </a:solidFill>
              <a:latin typeface="+mj-lt"/>
            </a:endParaRPr>
          </a:p>
        </p:txBody>
      </p:sp>
      <p:pic>
        <p:nvPicPr>
          <p:cNvPr id="6" name="Picture 5">
            <a:extLst>
              <a:ext uri="{FF2B5EF4-FFF2-40B4-BE49-F238E27FC236}">
                <a16:creationId xmlns:a16="http://schemas.microsoft.com/office/drawing/2014/main" id="{8B325445-4218-0EFC-F7A2-C787740E8A6E}"/>
              </a:ext>
            </a:extLst>
          </p:cNvPr>
          <p:cNvPicPr>
            <a:picLocks noChangeAspect="1"/>
          </p:cNvPicPr>
          <p:nvPr/>
        </p:nvPicPr>
        <p:blipFill>
          <a:blip r:embed="rId3"/>
          <a:stretch>
            <a:fillRect/>
          </a:stretch>
        </p:blipFill>
        <p:spPr>
          <a:xfrm>
            <a:off x="464820" y="739363"/>
            <a:ext cx="11262360" cy="3736943"/>
          </a:xfrm>
          <a:prstGeom prst="rect">
            <a:avLst/>
          </a:prstGeom>
        </p:spPr>
      </p:pic>
      <p:pic>
        <p:nvPicPr>
          <p:cNvPr id="8" name="Picture 7">
            <a:extLst>
              <a:ext uri="{FF2B5EF4-FFF2-40B4-BE49-F238E27FC236}">
                <a16:creationId xmlns:a16="http://schemas.microsoft.com/office/drawing/2014/main" id="{A4D8E1AA-B064-C735-5D9E-6A19A10246EA}"/>
              </a:ext>
            </a:extLst>
          </p:cNvPr>
          <p:cNvPicPr>
            <a:picLocks noChangeAspect="1"/>
          </p:cNvPicPr>
          <p:nvPr/>
        </p:nvPicPr>
        <p:blipFill>
          <a:blip r:embed="rId4"/>
          <a:stretch>
            <a:fillRect/>
          </a:stretch>
        </p:blipFill>
        <p:spPr>
          <a:xfrm>
            <a:off x="3639043" y="4731366"/>
            <a:ext cx="4335376" cy="1278294"/>
          </a:xfrm>
          <a:prstGeom prst="rect">
            <a:avLst/>
          </a:prstGeom>
        </p:spPr>
      </p:pic>
    </p:spTree>
    <p:extLst>
      <p:ext uri="{BB962C8B-B14F-4D97-AF65-F5344CB8AC3E}">
        <p14:creationId xmlns:p14="http://schemas.microsoft.com/office/powerpoint/2010/main" val="49990274"/>
      </p:ext>
    </p:extLst>
  </p:cSld>
  <p:clrMapOvr>
    <a:masterClrMapping/>
  </p:clrMapOvr>
</p:sld>
</file>

<file path=ppt/theme/theme1.xml><?xml version="1.0" encoding="utf-8"?>
<a:theme xmlns:a="http://schemas.openxmlformats.org/drawingml/2006/main" name="Thème Office">
  <a:themeElements>
    <a:clrScheme name="Personnalisé 6">
      <a:dk1>
        <a:srgbClr val="595959"/>
      </a:dk1>
      <a:lt1>
        <a:srgbClr val="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ED545E7-0388-4661-B91A-1894AE1B451C}" vid="{9131873B-2664-4952-97A0-F06AFCF94F5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4" ma:contentTypeDescription="" ma:contentTypeScope="" ma:versionID="329300a4b35f7a0e9d6159542ef3fffc">
  <xsd:schema xmlns:xsd="http://www.w3.org/2001/XMLSchema" xmlns:xs="http://www.w3.org/2001/XMLSchema" xmlns:p="http://schemas.microsoft.com/office/2006/metadata/properties" xmlns:ns2="063f955d-52cd-40b2-80f5-70171ea2be06" targetNamespace="http://schemas.microsoft.com/office/2006/metadata/properties" ma:root="true" ma:fieldsID="6c1368281dd102149f56f39b5103c6c6"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i3815fca76db49ac95ea420f7cf911c6" minOccurs="0"/>
                <xsd:element ref="ns2:e88422c06c974aee9bbadae853be99f3" minOccurs="0"/>
                <xsd:element ref="ns2:Context" minOccurs="0"/>
                <xsd:element ref="ns2:Doc_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i3815fca76db49ac95ea420f7cf911c6" ma:index="16"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18"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20" nillable="true" ma:displayName="Context" ma:internalName="Context">
      <xsd:simpleType>
        <xsd:restriction base="dms:Note">
          <xsd:maxLength value="255"/>
        </xsd:restriction>
      </xsd:simpleType>
    </xsd:element>
    <xsd:element name="Doc_Language" ma:index="21" nillable="true" ma:displayName="Doc language" ma:internalName="Doc_Languag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51ab7c41-b059-4fba-bc0c-4efa77139169" ContentTypeId="0x010100CC1452B3D32F8440B544A8D906354C2B"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Context xmlns="063f955d-52cd-40b2-80f5-70171ea2be06" xsi:nil="true"/>
    <Doc_Language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6EFC8D-59EA-43BF-A698-264F1FAB31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A5A8A3-80B2-46DD-88EB-21768E5E3BB9}">
  <ds:schemaRefs>
    <ds:schemaRef ds:uri="Microsoft.SharePoint.Taxonomy.ContentTypeSync"/>
  </ds:schemaRefs>
</ds:datastoreItem>
</file>

<file path=customXml/itemProps3.xml><?xml version="1.0" encoding="utf-8"?>
<ds:datastoreItem xmlns:ds="http://schemas.openxmlformats.org/officeDocument/2006/customXml" ds:itemID="{6128B1D0-2932-4E2A-998F-F001E6F950B2}">
  <ds:schemaRefs>
    <ds:schemaRef ds:uri="http://schemas.microsoft.com/office/2006/documentManagement/types"/>
    <ds:schemaRef ds:uri="http://purl.org/dc/dcmitype/"/>
    <ds:schemaRef ds:uri="http://purl.org/dc/terms/"/>
    <ds:schemaRef ds:uri="http://schemas.microsoft.com/office/2006/metadata/properties"/>
    <ds:schemaRef ds:uri="http://schemas.openxmlformats.org/package/2006/metadata/core-properties"/>
    <ds:schemaRef ds:uri="063f955d-52cd-40b2-80f5-70171ea2be06"/>
    <ds:schemaRef ds:uri="http://www.w3.org/XML/1998/namespace"/>
    <ds:schemaRef ds:uri="http://purl.org/dc/elements/1.1/"/>
    <ds:schemaRef ds:uri="http://schemas.microsoft.com/office/infopath/2007/PartnerControls"/>
  </ds:schemaRefs>
</ds:datastoreItem>
</file>

<file path=customXml/itemProps4.xml><?xml version="1.0" encoding="utf-8"?>
<ds:datastoreItem xmlns:ds="http://schemas.openxmlformats.org/officeDocument/2006/customXml" ds:itemID="{1A258465-8FE7-4CC6-B45F-38ECF8E720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Cefic_ppt_green_template</Template>
  <TotalTime>0</TotalTime>
  <Words>2528</Words>
  <Application>Microsoft Office PowerPoint</Application>
  <PresentationFormat>Widescreen</PresentationFormat>
  <Paragraphs>113</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Arial Unicode MS</vt:lpstr>
      <vt:lpstr>Calibri</vt:lpstr>
      <vt:lpstr>Calibri Light</vt:lpstr>
      <vt:lpstr>Police système Courant</vt:lpstr>
      <vt:lpstr>Poppins</vt:lpstr>
      <vt:lpstr>Wingdings</vt:lpstr>
      <vt:lpstr>Thème Office</vt:lpstr>
      <vt:lpstr>EU27 Chemical Industry: Latest Developments  (Q3-2025)</vt:lpstr>
      <vt:lpstr>EU27 chemical business is struggling</vt:lpstr>
      <vt:lpstr>EU27 chemicals business confidence remains weak in 2025 (Jan-Aug)</vt:lpstr>
      <vt:lpstr>EU27 chemicals business sentiment deteriorated in 2025 (Jan-Aug)</vt:lpstr>
      <vt:lpstr>European gas prices remain above the pre-crisis levels</vt:lpstr>
      <vt:lpstr>PowerPoint Presentation</vt:lpstr>
      <vt:lpstr>EU27 chemicals capacity utilisation remains steadily low</vt:lpstr>
      <vt:lpstr>US chemicals capacity utilisation remains significantly high</vt:lpstr>
      <vt:lpstr>Weak demand continues to weigh on EU27 chemical sales</vt:lpstr>
      <vt:lpstr>2025: EU27 chemicals production 2.5% below 2024 levels (Jan-Sep)</vt:lpstr>
      <vt:lpstr>2025: EU27 chemicals production 2.5% below 2024 levels (Jan-Sep)</vt:lpstr>
      <vt:lpstr>January to August 2025: EU27 chemical exports value below 2024 levels</vt:lpstr>
      <vt:lpstr>January to August 2025: EU27 chemical imports value above 2024 levels</vt:lpstr>
      <vt:lpstr>January to August 2025: EU27 chemicals trade surplus in value below 2024 levels</vt:lpstr>
      <vt:lpstr>January to August 2025: EU27 chemical exports volume below 2024 levels</vt:lpstr>
      <vt:lpstr>January to August 2025: EU27 chemical imports volume above 2024 levels</vt:lpstr>
      <vt:lpstr>January to August 2025: EU27 trade deficit in volume above 2024 levels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TUERLINCKX Catherine</dc:creator>
  <cp:lastModifiedBy>HADHRI Moncef</cp:lastModifiedBy>
  <cp:revision>3</cp:revision>
  <dcterms:created xsi:type="dcterms:W3CDTF">2025-10-01T07:40:17Z</dcterms:created>
  <dcterms:modified xsi:type="dcterms:W3CDTF">2025-11-28T08:48:30Z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MediaServiceImageTags">
    <vt:lpwstr/>
  </property>
  <property fmtid="{D5CDD505-2E9C-101B-9397-08002B2CF9AE}" pid="11" name="Order">
    <vt:r8>857400</vt:r8>
  </property>
  <property fmtid="{D5CDD505-2E9C-101B-9397-08002B2CF9AE}" pid="12" name="da00f7a73d0b440eae833cd29f7d4b8d">
    <vt:lpwstr>No|3A7B5450-1449-4EB1-BCB1-40D40FC938D5</vt:lpwstr>
  </property>
  <property fmtid="{D5CDD505-2E9C-101B-9397-08002B2CF9AE}" pid="13" name="xd_Signature">
    <vt:bool>false</vt:bool>
  </property>
  <property fmtid="{D5CDD505-2E9C-101B-9397-08002B2CF9AE}" pid="14" name="xd_ProgID">
    <vt:lpwstr/>
  </property>
  <property fmtid="{D5CDD505-2E9C-101B-9397-08002B2CF9AE}" pid="15" name="DocumentSetDescription">
    <vt:lpwstr/>
  </property>
  <property fmtid="{D5CDD505-2E9C-101B-9397-08002B2CF9AE}" pid="16" name="ComplianceAssetId">
    <vt:lpwstr/>
  </property>
  <property fmtid="{D5CDD505-2E9C-101B-9397-08002B2CF9AE}" pid="17" name="TemplateUrl">
    <vt:lpwstr/>
  </property>
  <property fmtid="{D5CDD505-2E9C-101B-9397-08002B2CF9AE}" pid="18" name="nc78952408e3422791080c99644f6b1a0">
    <vt:lpwstr>Business documents|3c05f1a1-b89b-4b6b-8c97-e471b8cf36ed</vt:lpwstr>
  </property>
  <property fmtid="{D5CDD505-2E9C-101B-9397-08002B2CF9AE}" pid="19" name="i19412b8b33f46ba8e0628cf6e2569d8">
    <vt:lpwstr>Draft|4CC06717-9187-48DF-B12D-441FBF367C32</vt:lpwstr>
  </property>
  <property fmtid="{D5CDD505-2E9C-101B-9397-08002B2CF9AE}" pid="20" name="_ExtendedDescription">
    <vt:lpwstr/>
  </property>
  <property fmtid="{D5CDD505-2E9C-101B-9397-08002B2CF9AE}" pid="21" name="TriggerFlowInfo">
    <vt:lpwstr/>
  </property>
  <property fmtid="{D5CDD505-2E9C-101B-9397-08002B2CF9AE}" pid="22" name="_dlc_DocIdItemGuid">
    <vt:lpwstr>19483014-4037-4623-81c1-ff82b6898f63</vt:lpwstr>
  </property>
  <property fmtid="{D5CDD505-2E9C-101B-9397-08002B2CF9AE}" pid="23" name="MSIP_Label_a31278c8-9e0c-4164-90a5-45ac4b30bdbb_Enabled">
    <vt:lpwstr>true</vt:lpwstr>
  </property>
  <property fmtid="{D5CDD505-2E9C-101B-9397-08002B2CF9AE}" pid="24" name="MSIP_Label_a31278c8-9e0c-4164-90a5-45ac4b30bdbb_SetDate">
    <vt:lpwstr>2024-01-22T13:15:46Z</vt:lpwstr>
  </property>
  <property fmtid="{D5CDD505-2E9C-101B-9397-08002B2CF9AE}" pid="25" name="MSIP_Label_a31278c8-9e0c-4164-90a5-45ac4b30bdbb_Method">
    <vt:lpwstr>Standard</vt:lpwstr>
  </property>
  <property fmtid="{D5CDD505-2E9C-101B-9397-08002B2CF9AE}" pid="26" name="MSIP_Label_a31278c8-9e0c-4164-90a5-45ac4b30bdbb_Name">
    <vt:lpwstr>Public</vt:lpwstr>
  </property>
  <property fmtid="{D5CDD505-2E9C-101B-9397-08002B2CF9AE}" pid="27" name="MSIP_Label_a31278c8-9e0c-4164-90a5-45ac4b30bdbb_SiteId">
    <vt:lpwstr>2aa31c1f-01c3-45fb-ac5d-93315bf8649e</vt:lpwstr>
  </property>
  <property fmtid="{D5CDD505-2E9C-101B-9397-08002B2CF9AE}" pid="28" name="MSIP_Label_a31278c8-9e0c-4164-90a5-45ac4b30bdbb_ActionId">
    <vt:lpwstr>7460f894-8600-452e-8e6f-9dc714465e71</vt:lpwstr>
  </property>
  <property fmtid="{D5CDD505-2E9C-101B-9397-08002B2CF9AE}" pid="29" name="MSIP_Label_a31278c8-9e0c-4164-90a5-45ac4b30bdbb_ContentBits">
    <vt:lpwstr>0</vt:lpwstr>
  </property>
  <property fmtid="{D5CDD505-2E9C-101B-9397-08002B2CF9AE}" pid="30" name="TaxKeyword">
    <vt:lpwstr/>
  </property>
  <property fmtid="{D5CDD505-2E9C-101B-9397-08002B2CF9AE}" pid="31" name="AI_AIDB_status_MM">
    <vt:lpwstr/>
  </property>
  <property fmtid="{D5CDD505-2E9C-101B-9397-08002B2CF9AE}" pid="32" name="Confidentiality">
    <vt:lpwstr>8;#3 - Internal use only|444dad51-745a-4285-abc9-4365fac0ec25</vt:lpwstr>
  </property>
  <property fmtid="{D5CDD505-2E9C-101B-9397-08002B2CF9AE}" pid="33" name="TaxKeywordTaxHTField">
    <vt:lpwstr/>
  </property>
  <property fmtid="{D5CDD505-2E9C-101B-9397-08002B2CF9AE}" pid="34" name="Document_Type">
    <vt:lpwstr>9;#NA|985ce182-55de-4937-95b7-506adedf733b</vt:lpwstr>
  </property>
  <property fmtid="{D5CDD505-2E9C-101B-9397-08002B2CF9AE}" pid="35" name="jdb7fc4e974a45188d91caad41c9ef17">
    <vt:lpwstr/>
  </property>
  <property fmtid="{D5CDD505-2E9C-101B-9397-08002B2CF9AE}" pid="36" name="AI_Normalisation_status">
    <vt:lpwstr/>
  </property>
  <property fmtid="{D5CDD505-2E9C-101B-9397-08002B2CF9AE}" pid="37" name="Document_status">
    <vt:lpwstr>7;#Being worked on|61239119-fb6b-4477-99a9-0d9e8dd1a49e</vt:lpwstr>
  </property>
  <property fmtid="{D5CDD505-2E9C-101B-9397-08002B2CF9AE}" pid="38" name="f56f3b9b03444df3b2ef6aaf7c0cbaa6">
    <vt:lpwstr/>
  </property>
  <property fmtid="{D5CDD505-2E9C-101B-9397-08002B2CF9AE}" pid="39" name="lcf76f155ced4ddcb4097134ff3c332f">
    <vt:lpwstr/>
  </property>
  <property fmtid="{D5CDD505-2E9C-101B-9397-08002B2CF9AE}" pid="40" name="GDPR">
    <vt:lpwstr>10;#NA|3fbde490-865b-454f-b890-2db0972ec210</vt:lpwstr>
  </property>
</Properties>
</file>