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sldIdLst>
    <p:sldId id="2134805962" r:id="rId6"/>
    <p:sldId id="2147481556" r:id="rId7"/>
    <p:sldId id="2147481558" r:id="rId8"/>
    <p:sldId id="2147481519" r:id="rId9"/>
    <p:sldId id="2147481475" r:id="rId10"/>
    <p:sldId id="2147481523" r:id="rId11"/>
    <p:sldId id="2147481509" r:id="rId12"/>
    <p:sldId id="2147481554" r:id="rId13"/>
    <p:sldId id="2147481561" r:id="rId14"/>
    <p:sldId id="2147481562" r:id="rId15"/>
    <p:sldId id="2147481563" r:id="rId16"/>
    <p:sldId id="2147481564" r:id="rId17"/>
    <p:sldId id="2147481474" r:id="rId18"/>
    <p:sldId id="2147481559" r:id="rId19"/>
  </p:sldIdLst>
  <p:sldSz cx="12192000" cy="6858000"/>
  <p:notesSz cx="6797675" cy="9926638"/>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2A22B89-A5C9-491E-AD89-9A143D4531AB}">
          <p14:sldIdLst>
            <p14:sldId id="2134805962"/>
            <p14:sldId id="2147481556"/>
            <p14:sldId id="2147481558"/>
            <p14:sldId id="2147481519"/>
            <p14:sldId id="2147481475"/>
            <p14:sldId id="2147481523"/>
            <p14:sldId id="2147481509"/>
            <p14:sldId id="2147481554"/>
            <p14:sldId id="2147481561"/>
            <p14:sldId id="2147481562"/>
            <p14:sldId id="2147481563"/>
            <p14:sldId id="2147481564"/>
            <p14:sldId id="2147481474"/>
            <p14:sldId id="2147481559"/>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ME" userId="S::emu@cefic.be::55007162-106e-4954-b4ab-f863f3bce8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DHRI Moncef" initials="HM" lastIdx="2" clrIdx="0">
    <p:extLst>
      <p:ext uri="{19B8F6BF-5375-455C-9EA6-DF929625EA0E}">
        <p15:presenceInfo xmlns:p15="http://schemas.microsoft.com/office/powerpoint/2012/main" userId="S::MHA@cefic.be::895ef482-96ff-4dd4-9c74-0dc92131d9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95959"/>
    <a:srgbClr val="FFFFCC"/>
    <a:srgbClr val="FFCCFF"/>
    <a:srgbClr val="69747A"/>
    <a:srgbClr val="FFCCCC"/>
    <a:srgbClr val="FF99CC"/>
    <a:srgbClr val="FFFFFF"/>
    <a:srgbClr val="5858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77264D-05E6-44D4-B2AD-A3CB37B942A9}" v="87" dt="2024-10-14T11:21:12.67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5033" autoAdjust="0"/>
  </p:normalViewPr>
  <p:slideViewPr>
    <p:cSldViewPr snapToGrid="0">
      <p:cViewPr varScale="1">
        <p:scale>
          <a:sx n="82" d="100"/>
          <a:sy n="82" d="100"/>
        </p:scale>
        <p:origin x="749" y="14"/>
      </p:cViewPr>
      <p:guideLst>
        <p:guide orient="horz" pos="2183"/>
        <p:guide pos="3840"/>
      </p:guideLst>
    </p:cSldViewPr>
  </p:slideViewPr>
  <p:outlineViewPr>
    <p:cViewPr>
      <p:scale>
        <a:sx n="33" d="100"/>
        <a:sy n="33" d="100"/>
      </p:scale>
      <p:origin x="0" y="-3965"/>
    </p:cViewPr>
  </p:outlineViewPr>
  <p:notesTextViewPr>
    <p:cViewPr>
      <p:scale>
        <a:sx n="3" d="2"/>
        <a:sy n="3" d="2"/>
      </p:scale>
      <p:origin x="0" y="0"/>
    </p:cViewPr>
  </p:notesTextViewPr>
  <p:sorterViewPr>
    <p:cViewPr varScale="1">
      <p:scale>
        <a:sx n="1" d="1"/>
        <a:sy n="1" d="1"/>
      </p:scale>
      <p:origin x="0" y="-44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DHRI Moncef" userId="895ef482-96ff-4dd4-9c74-0dc92131d96c" providerId="ADAL" clId="{F7AC75FB-1FDA-43C9-8B53-167C3166B00C}"/>
    <pc:docChg chg="addSld delSld modSld modSection">
      <pc:chgData name="HADHRI Moncef" userId="895ef482-96ff-4dd4-9c74-0dc92131d96c" providerId="ADAL" clId="{F7AC75FB-1FDA-43C9-8B53-167C3166B00C}" dt="2024-06-03T10:42:50.702" v="50" actId="47"/>
      <pc:docMkLst>
        <pc:docMk/>
      </pc:docMkLst>
      <pc:sldChg chg="modSp mod">
        <pc:chgData name="HADHRI Moncef" userId="895ef482-96ff-4dd4-9c74-0dc92131d96c" providerId="ADAL" clId="{F7AC75FB-1FDA-43C9-8B53-167C3166B00C}" dt="2024-06-03T10:38:24.308" v="48" actId="20577"/>
        <pc:sldMkLst>
          <pc:docMk/>
          <pc:sldMk cId="3672051336" sldId="2147481432"/>
        </pc:sldMkLst>
        <pc:spChg chg="mod">
          <ac:chgData name="HADHRI Moncef" userId="895ef482-96ff-4dd4-9c74-0dc92131d96c" providerId="ADAL" clId="{F7AC75FB-1FDA-43C9-8B53-167C3166B00C}" dt="2024-06-03T10:38:24.308" v="48" actId="20577"/>
          <ac:spMkLst>
            <pc:docMk/>
            <pc:sldMk cId="3672051336" sldId="2147481432"/>
            <ac:spMk id="2" creationId="{856E19AE-0A7B-4174-EF1E-1E1EF13D8B4C}"/>
          </ac:spMkLst>
        </pc:spChg>
      </pc:sldChg>
      <pc:sldChg chg="del">
        <pc:chgData name="HADHRI Moncef" userId="895ef482-96ff-4dd4-9c74-0dc92131d96c" providerId="ADAL" clId="{F7AC75FB-1FDA-43C9-8B53-167C3166B00C}" dt="2024-06-03T10:36:34.510" v="2" actId="47"/>
        <pc:sldMkLst>
          <pc:docMk/>
          <pc:sldMk cId="2912323361" sldId="2147481451"/>
        </pc:sldMkLst>
      </pc:sldChg>
      <pc:sldChg chg="del">
        <pc:chgData name="HADHRI Moncef" userId="895ef482-96ff-4dd4-9c74-0dc92131d96c" providerId="ADAL" clId="{F7AC75FB-1FDA-43C9-8B53-167C3166B00C}" dt="2024-06-03T10:42:50.702" v="50" actId="47"/>
        <pc:sldMkLst>
          <pc:docMk/>
          <pc:sldMk cId="940762576" sldId="2147481452"/>
        </pc:sldMkLst>
      </pc:sldChg>
      <pc:sldChg chg="del">
        <pc:chgData name="HADHRI Moncef" userId="895ef482-96ff-4dd4-9c74-0dc92131d96c" providerId="ADAL" clId="{F7AC75FB-1FDA-43C9-8B53-167C3166B00C}" dt="2024-06-03T10:11:04.953" v="0" actId="47"/>
        <pc:sldMkLst>
          <pc:docMk/>
          <pc:sldMk cId="1825450525" sldId="2147481458"/>
        </pc:sldMkLst>
      </pc:sldChg>
      <pc:sldChg chg="del">
        <pc:chgData name="HADHRI Moncef" userId="895ef482-96ff-4dd4-9c74-0dc92131d96c" providerId="ADAL" clId="{F7AC75FB-1FDA-43C9-8B53-167C3166B00C}" dt="2024-06-03T10:11:04.953" v="0" actId="47"/>
        <pc:sldMkLst>
          <pc:docMk/>
          <pc:sldMk cId="3272391334" sldId="2147481462"/>
        </pc:sldMkLst>
      </pc:sldChg>
      <pc:sldChg chg="del">
        <pc:chgData name="HADHRI Moncef" userId="895ef482-96ff-4dd4-9c74-0dc92131d96c" providerId="ADAL" clId="{F7AC75FB-1FDA-43C9-8B53-167C3166B00C}" dt="2024-06-03T10:11:04.953" v="0" actId="47"/>
        <pc:sldMkLst>
          <pc:docMk/>
          <pc:sldMk cId="2185472927" sldId="2147481464"/>
        </pc:sldMkLst>
      </pc:sldChg>
      <pc:sldChg chg="del">
        <pc:chgData name="HADHRI Moncef" userId="895ef482-96ff-4dd4-9c74-0dc92131d96c" providerId="ADAL" clId="{F7AC75FB-1FDA-43C9-8B53-167C3166B00C}" dt="2024-06-03T10:11:04.953" v="0" actId="47"/>
        <pc:sldMkLst>
          <pc:docMk/>
          <pc:sldMk cId="59584859" sldId="2147481467"/>
        </pc:sldMkLst>
      </pc:sldChg>
      <pc:sldChg chg="del">
        <pc:chgData name="HADHRI Moncef" userId="895ef482-96ff-4dd4-9c74-0dc92131d96c" providerId="ADAL" clId="{F7AC75FB-1FDA-43C9-8B53-167C3166B00C}" dt="2024-06-03T10:11:04.953" v="0" actId="47"/>
        <pc:sldMkLst>
          <pc:docMk/>
          <pc:sldMk cId="575626783" sldId="2147481468"/>
        </pc:sldMkLst>
      </pc:sldChg>
      <pc:sldChg chg="del">
        <pc:chgData name="HADHRI Moncef" userId="895ef482-96ff-4dd4-9c74-0dc92131d96c" providerId="ADAL" clId="{F7AC75FB-1FDA-43C9-8B53-167C3166B00C}" dt="2024-06-03T10:38:39.277" v="49" actId="47"/>
        <pc:sldMkLst>
          <pc:docMk/>
          <pc:sldMk cId="3642754778" sldId="2147481469"/>
        </pc:sldMkLst>
      </pc:sldChg>
      <pc:sldChg chg="modSp add mod">
        <pc:chgData name="HADHRI Moncef" userId="895ef482-96ff-4dd4-9c74-0dc92131d96c" providerId="ADAL" clId="{F7AC75FB-1FDA-43C9-8B53-167C3166B00C}" dt="2024-06-03T10:37:28.964" v="13" actId="6549"/>
        <pc:sldMkLst>
          <pc:docMk/>
          <pc:sldMk cId="3890315579" sldId="2147481472"/>
        </pc:sldMkLst>
        <pc:spChg chg="mod">
          <ac:chgData name="HADHRI Moncef" userId="895ef482-96ff-4dd4-9c74-0dc92131d96c" providerId="ADAL" clId="{F7AC75FB-1FDA-43C9-8B53-167C3166B00C}" dt="2024-06-03T10:37:28.964" v="13" actId="6549"/>
          <ac:spMkLst>
            <pc:docMk/>
            <pc:sldMk cId="3890315579" sldId="2147481472"/>
            <ac:spMk id="3" creationId="{2AAEB252-A0EE-8AB1-6ABA-90DCB50EC985}"/>
          </ac:spMkLst>
        </pc:spChg>
      </pc:sldChg>
    </pc:docChg>
  </pc:docChgLst>
  <pc:docChgLst>
    <pc:chgData name="HADHRI Moncef" userId="895ef482-96ff-4dd4-9c74-0dc92131d96c" providerId="ADAL" clId="{03ABE104-6815-43DD-8C1C-1BD58040124F}"/>
    <pc:docChg chg="undo custSel addSld delSld modSld sldOrd modSection">
      <pc:chgData name="HADHRI Moncef" userId="895ef482-96ff-4dd4-9c74-0dc92131d96c" providerId="ADAL" clId="{03ABE104-6815-43DD-8C1C-1BD58040124F}" dt="2024-07-04T12:25:58.088" v="5842" actId="1076"/>
      <pc:docMkLst>
        <pc:docMk/>
      </pc:docMkLst>
      <pc:sldChg chg="delSp modSp del mod ord">
        <pc:chgData name="HADHRI Moncef" userId="895ef482-96ff-4dd4-9c74-0dc92131d96c" providerId="ADAL" clId="{03ABE104-6815-43DD-8C1C-1BD58040124F}" dt="2024-06-25T07:18:35.985" v="460" actId="47"/>
        <pc:sldMkLst>
          <pc:docMk/>
          <pc:sldMk cId="3833200354" sldId="2134805898"/>
        </pc:sldMkLst>
        <pc:spChg chg="mod">
          <ac:chgData name="HADHRI Moncef" userId="895ef482-96ff-4dd4-9c74-0dc92131d96c" providerId="ADAL" clId="{03ABE104-6815-43DD-8C1C-1BD58040124F}" dt="2024-06-25T07:03:58.083" v="382" actId="20577"/>
          <ac:spMkLst>
            <pc:docMk/>
            <pc:sldMk cId="3833200354" sldId="2134805898"/>
            <ac:spMk id="6" creationId="{74A235D8-12D2-F27C-3499-E41FF452F6E5}"/>
          </ac:spMkLst>
        </pc:spChg>
        <pc:picChg chg="mod">
          <ac:chgData name="HADHRI Moncef" userId="895ef482-96ff-4dd4-9c74-0dc92131d96c" providerId="ADAL" clId="{03ABE104-6815-43DD-8C1C-1BD58040124F}" dt="2024-06-25T07:06:33.076" v="398" actId="692"/>
          <ac:picMkLst>
            <pc:docMk/>
            <pc:sldMk cId="3833200354" sldId="2134805898"/>
            <ac:picMk id="2" creationId="{B79DEB32-FD4B-4109-64BA-5DFAC68F066C}"/>
          </ac:picMkLst>
        </pc:picChg>
        <pc:picChg chg="del">
          <ac:chgData name="HADHRI Moncef" userId="895ef482-96ff-4dd4-9c74-0dc92131d96c" providerId="ADAL" clId="{03ABE104-6815-43DD-8C1C-1BD58040124F}" dt="2024-06-25T07:03:36.536" v="377" actId="478"/>
          <ac:picMkLst>
            <pc:docMk/>
            <pc:sldMk cId="3833200354" sldId="2134805898"/>
            <ac:picMk id="4" creationId="{65618378-8A3F-01B0-F93E-5D19BC1029E0}"/>
          </ac:picMkLst>
        </pc:picChg>
      </pc:sldChg>
      <pc:sldChg chg="del">
        <pc:chgData name="HADHRI Moncef" userId="895ef482-96ff-4dd4-9c74-0dc92131d96c" providerId="ADAL" clId="{03ABE104-6815-43DD-8C1C-1BD58040124F}" dt="2024-06-25T07:01:21.434" v="372" actId="47"/>
        <pc:sldMkLst>
          <pc:docMk/>
          <pc:sldMk cId="1240242263" sldId="2134805957"/>
        </pc:sldMkLst>
      </pc:sldChg>
      <pc:sldChg chg="del">
        <pc:chgData name="HADHRI Moncef" userId="895ef482-96ff-4dd4-9c74-0dc92131d96c" providerId="ADAL" clId="{03ABE104-6815-43DD-8C1C-1BD58040124F}" dt="2024-06-25T07:01:21.434" v="372" actId="47"/>
        <pc:sldMkLst>
          <pc:docMk/>
          <pc:sldMk cId="4256182709" sldId="2134805961"/>
        </pc:sldMkLst>
      </pc:sldChg>
      <pc:sldChg chg="modSp mod">
        <pc:chgData name="HADHRI Moncef" userId="895ef482-96ff-4dd4-9c74-0dc92131d96c" providerId="ADAL" clId="{03ABE104-6815-43DD-8C1C-1BD58040124F}" dt="2024-07-04T12:25:58.088" v="5842" actId="1076"/>
        <pc:sldMkLst>
          <pc:docMk/>
          <pc:sldMk cId="287918017" sldId="2134805962"/>
        </pc:sldMkLst>
        <pc:spChg chg="mod">
          <ac:chgData name="HADHRI Moncef" userId="895ef482-96ff-4dd4-9c74-0dc92131d96c" providerId="ADAL" clId="{03ABE104-6815-43DD-8C1C-1BD58040124F}" dt="2024-07-04T12:25:58.088" v="5842" actId="1076"/>
          <ac:spMkLst>
            <pc:docMk/>
            <pc:sldMk cId="287918017" sldId="2134805962"/>
            <ac:spMk id="2" creationId="{0D6422AB-1C94-4D1A-902D-40941A2EAB7C}"/>
          </ac:spMkLst>
        </pc:spChg>
        <pc:spChg chg="mod">
          <ac:chgData name="HADHRI Moncef" userId="895ef482-96ff-4dd4-9c74-0dc92131d96c" providerId="ADAL" clId="{03ABE104-6815-43DD-8C1C-1BD58040124F}" dt="2024-06-20T13:06:39.898" v="4" actId="20577"/>
          <ac:spMkLst>
            <pc:docMk/>
            <pc:sldMk cId="287918017" sldId="2134805962"/>
            <ac:spMk id="8" creationId="{EF244002-D09A-4572-BB85-053D86286CC1}"/>
          </ac:spMkLst>
        </pc:spChg>
      </pc:sldChg>
      <pc:sldChg chg="del">
        <pc:chgData name="HADHRI Moncef" userId="895ef482-96ff-4dd4-9c74-0dc92131d96c" providerId="ADAL" clId="{03ABE104-6815-43DD-8C1C-1BD58040124F}" dt="2024-06-25T07:39:19.055" v="515" actId="47"/>
        <pc:sldMkLst>
          <pc:docMk/>
          <pc:sldMk cId="1555650222" sldId="2134805987"/>
        </pc:sldMkLst>
      </pc:sldChg>
      <pc:sldChg chg="del">
        <pc:chgData name="HADHRI Moncef" userId="895ef482-96ff-4dd4-9c74-0dc92131d96c" providerId="ADAL" clId="{03ABE104-6815-43DD-8C1C-1BD58040124F}" dt="2024-06-25T07:28:51.018" v="497" actId="47"/>
        <pc:sldMkLst>
          <pc:docMk/>
          <pc:sldMk cId="615342123" sldId="2134806002"/>
        </pc:sldMkLst>
      </pc:sldChg>
      <pc:sldChg chg="del">
        <pc:chgData name="HADHRI Moncef" userId="895ef482-96ff-4dd4-9c74-0dc92131d96c" providerId="ADAL" clId="{03ABE104-6815-43DD-8C1C-1BD58040124F}" dt="2024-06-25T07:39:15.693" v="514" actId="47"/>
        <pc:sldMkLst>
          <pc:docMk/>
          <pc:sldMk cId="4058286904" sldId="2147481391"/>
        </pc:sldMkLst>
      </pc:sldChg>
      <pc:sldChg chg="del">
        <pc:chgData name="HADHRI Moncef" userId="895ef482-96ff-4dd4-9c74-0dc92131d96c" providerId="ADAL" clId="{03ABE104-6815-43DD-8C1C-1BD58040124F}" dt="2024-06-25T07:28:35.184" v="494" actId="47"/>
        <pc:sldMkLst>
          <pc:docMk/>
          <pc:sldMk cId="2072547003" sldId="2147481429"/>
        </pc:sldMkLst>
      </pc:sldChg>
      <pc:sldChg chg="del">
        <pc:chgData name="HADHRI Moncef" userId="895ef482-96ff-4dd4-9c74-0dc92131d96c" providerId="ADAL" clId="{03ABE104-6815-43DD-8C1C-1BD58040124F}" dt="2024-06-25T07:01:21.434" v="372" actId="47"/>
        <pc:sldMkLst>
          <pc:docMk/>
          <pc:sldMk cId="3672051336" sldId="2147481432"/>
        </pc:sldMkLst>
      </pc:sldChg>
      <pc:sldChg chg="addSp delSp modSp del mod ord">
        <pc:chgData name="HADHRI Moncef" userId="895ef482-96ff-4dd4-9c74-0dc92131d96c" providerId="ADAL" clId="{03ABE104-6815-43DD-8C1C-1BD58040124F}" dt="2024-06-26T09:28:46.388" v="2960" actId="47"/>
        <pc:sldMkLst>
          <pc:docMk/>
          <pc:sldMk cId="3951237708" sldId="2147481457"/>
        </pc:sldMkLst>
        <pc:spChg chg="mod">
          <ac:chgData name="HADHRI Moncef" userId="895ef482-96ff-4dd4-9c74-0dc92131d96c" providerId="ADAL" clId="{03ABE104-6815-43DD-8C1C-1BD58040124F}" dt="2024-06-25T12:17:15.353" v="1227" actId="20577"/>
          <ac:spMkLst>
            <pc:docMk/>
            <pc:sldMk cId="3951237708" sldId="2147481457"/>
            <ac:spMk id="2" creationId="{856E19AE-0A7B-4174-EF1E-1E1EF13D8B4C}"/>
          </ac:spMkLst>
        </pc:spChg>
        <pc:spChg chg="add del mod">
          <ac:chgData name="HADHRI Moncef" userId="895ef482-96ff-4dd4-9c74-0dc92131d96c" providerId="ADAL" clId="{03ABE104-6815-43DD-8C1C-1BD58040124F}" dt="2024-06-26T09:13:21.736" v="2402" actId="478"/>
          <ac:spMkLst>
            <pc:docMk/>
            <pc:sldMk cId="3951237708" sldId="2147481457"/>
            <ac:spMk id="3" creationId="{5BD489D3-B384-1966-47B3-05533E9A6B22}"/>
          </ac:spMkLst>
        </pc:spChg>
        <pc:spChg chg="del">
          <ac:chgData name="HADHRI Moncef" userId="895ef482-96ff-4dd4-9c74-0dc92131d96c" providerId="ADAL" clId="{03ABE104-6815-43DD-8C1C-1BD58040124F}" dt="2024-06-25T07:31:35.271" v="502" actId="478"/>
          <ac:spMkLst>
            <pc:docMk/>
            <pc:sldMk cId="3951237708" sldId="2147481457"/>
            <ac:spMk id="5" creationId="{07F79A69-FE07-8510-6D3A-7ECCE2E9F78C}"/>
          </ac:spMkLst>
        </pc:spChg>
        <pc:spChg chg="add mod">
          <ac:chgData name="HADHRI Moncef" userId="895ef482-96ff-4dd4-9c74-0dc92131d96c" providerId="ADAL" clId="{03ABE104-6815-43DD-8C1C-1BD58040124F}" dt="2024-06-26T09:13:29.494" v="2411" actId="1035"/>
          <ac:spMkLst>
            <pc:docMk/>
            <pc:sldMk cId="3951237708" sldId="2147481457"/>
            <ac:spMk id="5" creationId="{6BA19653-2420-DC91-78DE-CFD688ABE773}"/>
          </ac:spMkLst>
        </pc:spChg>
        <pc:spChg chg="del">
          <ac:chgData name="HADHRI Moncef" userId="895ef482-96ff-4dd4-9c74-0dc92131d96c" providerId="ADAL" clId="{03ABE104-6815-43DD-8C1C-1BD58040124F}" dt="2024-06-25T07:31:34.217" v="501" actId="478"/>
          <ac:spMkLst>
            <pc:docMk/>
            <pc:sldMk cId="3951237708" sldId="2147481457"/>
            <ac:spMk id="6" creationId="{4213B722-0A8A-F838-9475-21F8A689B364}"/>
          </ac:spMkLst>
        </pc:spChg>
        <pc:picChg chg="del">
          <ac:chgData name="HADHRI Moncef" userId="895ef482-96ff-4dd4-9c74-0dc92131d96c" providerId="ADAL" clId="{03ABE104-6815-43DD-8C1C-1BD58040124F}" dt="2024-06-25T07:31:31.639" v="500" actId="478"/>
          <ac:picMkLst>
            <pc:docMk/>
            <pc:sldMk cId="3951237708" sldId="2147481457"/>
            <ac:picMk id="3" creationId="{9B618E1F-ECDC-1FE2-1474-52D68D9FFA49}"/>
          </ac:picMkLst>
        </pc:picChg>
        <pc:picChg chg="del mod">
          <ac:chgData name="HADHRI Moncef" userId="895ef482-96ff-4dd4-9c74-0dc92131d96c" providerId="ADAL" clId="{03ABE104-6815-43DD-8C1C-1BD58040124F}" dt="2024-06-25T07:32:02.052" v="505" actId="478"/>
          <ac:picMkLst>
            <pc:docMk/>
            <pc:sldMk cId="3951237708" sldId="2147481457"/>
            <ac:picMk id="7" creationId="{F5314122-9591-3E49-7D0E-517C6B1360D2}"/>
          </ac:picMkLst>
        </pc:picChg>
        <pc:picChg chg="del mod">
          <ac:chgData name="HADHRI Moncef" userId="895ef482-96ff-4dd4-9c74-0dc92131d96c" providerId="ADAL" clId="{03ABE104-6815-43DD-8C1C-1BD58040124F}" dt="2024-06-25T07:32:36.684" v="509" actId="478"/>
          <ac:picMkLst>
            <pc:docMk/>
            <pc:sldMk cId="3951237708" sldId="2147481457"/>
            <ac:picMk id="8" creationId="{3CC35F16-003C-39B3-958C-0DA408F2A7B4}"/>
          </ac:picMkLst>
        </pc:picChg>
        <pc:picChg chg="add del mod">
          <ac:chgData name="HADHRI Moncef" userId="895ef482-96ff-4dd4-9c74-0dc92131d96c" providerId="ADAL" clId="{03ABE104-6815-43DD-8C1C-1BD58040124F}" dt="2024-06-26T09:24:34.727" v="2825" actId="478"/>
          <ac:picMkLst>
            <pc:docMk/>
            <pc:sldMk cId="3951237708" sldId="2147481457"/>
            <ac:picMk id="9" creationId="{EE04D0B9-532B-1755-1EBF-EED26A1F0364}"/>
          </ac:picMkLst>
        </pc:picChg>
        <pc:cxnChg chg="add mod">
          <ac:chgData name="HADHRI Moncef" userId="895ef482-96ff-4dd4-9c74-0dc92131d96c" providerId="ADAL" clId="{03ABE104-6815-43DD-8C1C-1BD58040124F}" dt="2024-06-26T09:13:55.002" v="2423" actId="1076"/>
          <ac:cxnSpMkLst>
            <pc:docMk/>
            <pc:sldMk cId="3951237708" sldId="2147481457"/>
            <ac:cxnSpMk id="7" creationId="{DA31F28B-448E-66AB-C708-667777745636}"/>
          </ac:cxnSpMkLst>
        </pc:cxnChg>
      </pc:sldChg>
      <pc:sldChg chg="delSp add del mod">
        <pc:chgData name="HADHRI Moncef" userId="895ef482-96ff-4dd4-9c74-0dc92131d96c" providerId="ADAL" clId="{03ABE104-6815-43DD-8C1C-1BD58040124F}" dt="2024-06-25T06:17:50.321" v="100" actId="47"/>
        <pc:sldMkLst>
          <pc:docMk/>
          <pc:sldMk cId="2784400794" sldId="2147481460"/>
        </pc:sldMkLst>
        <pc:picChg chg="del">
          <ac:chgData name="HADHRI Moncef" userId="895ef482-96ff-4dd4-9c74-0dc92131d96c" providerId="ADAL" clId="{03ABE104-6815-43DD-8C1C-1BD58040124F}" dt="2024-06-25T06:15:26.306" v="18" actId="478"/>
          <ac:picMkLst>
            <pc:docMk/>
            <pc:sldMk cId="2784400794" sldId="2147481460"/>
            <ac:picMk id="6" creationId="{83E91D28-0F70-AEB0-F6CD-6C87EF79842C}"/>
          </ac:picMkLst>
        </pc:picChg>
      </pc:sldChg>
      <pc:sldChg chg="delSp modSp del mod">
        <pc:chgData name="HADHRI Moncef" userId="895ef482-96ff-4dd4-9c74-0dc92131d96c" providerId="ADAL" clId="{03ABE104-6815-43DD-8C1C-1BD58040124F}" dt="2024-06-25T06:14:04.432" v="10" actId="2696"/>
        <pc:sldMkLst>
          <pc:docMk/>
          <pc:sldMk cId="3897761380" sldId="2147481460"/>
        </pc:sldMkLst>
        <pc:spChg chg="mod">
          <ac:chgData name="HADHRI Moncef" userId="895ef482-96ff-4dd4-9c74-0dc92131d96c" providerId="ADAL" clId="{03ABE104-6815-43DD-8C1C-1BD58040124F}" dt="2024-06-25T06:13:58.059" v="9" actId="20577"/>
          <ac:spMkLst>
            <pc:docMk/>
            <pc:sldMk cId="3897761380" sldId="2147481460"/>
            <ac:spMk id="3" creationId="{29F15428-1047-6672-6FAB-B393F856F000}"/>
          </ac:spMkLst>
        </pc:spChg>
        <pc:spChg chg="del">
          <ac:chgData name="HADHRI Moncef" userId="895ef482-96ff-4dd4-9c74-0dc92131d96c" providerId="ADAL" clId="{03ABE104-6815-43DD-8C1C-1BD58040124F}" dt="2024-06-25T06:13:52.107" v="6" actId="478"/>
          <ac:spMkLst>
            <pc:docMk/>
            <pc:sldMk cId="3897761380" sldId="2147481460"/>
            <ac:spMk id="8" creationId="{42808314-8C9A-13FB-9A2B-79F4CE027456}"/>
          </ac:spMkLst>
        </pc:spChg>
      </pc:sldChg>
      <pc:sldChg chg="del">
        <pc:chgData name="HADHRI Moncef" userId="895ef482-96ff-4dd4-9c74-0dc92131d96c" providerId="ADAL" clId="{03ABE104-6815-43DD-8C1C-1BD58040124F}" dt="2024-06-25T07:28:41.510" v="495" actId="47"/>
        <pc:sldMkLst>
          <pc:docMk/>
          <pc:sldMk cId="1618717040" sldId="2147481470"/>
        </pc:sldMkLst>
      </pc:sldChg>
      <pc:sldChg chg="del">
        <pc:chgData name="HADHRI Moncef" userId="895ef482-96ff-4dd4-9c74-0dc92131d96c" providerId="ADAL" clId="{03ABE104-6815-43DD-8C1C-1BD58040124F}" dt="2024-06-25T07:28:47.756" v="496" actId="47"/>
        <pc:sldMkLst>
          <pc:docMk/>
          <pc:sldMk cId="1414719585" sldId="2147481471"/>
        </pc:sldMkLst>
      </pc:sldChg>
      <pc:sldChg chg="modSp add del mod">
        <pc:chgData name="HADHRI Moncef" userId="895ef482-96ff-4dd4-9c74-0dc92131d96c" providerId="ADAL" clId="{03ABE104-6815-43DD-8C1C-1BD58040124F}" dt="2024-07-04T08:03:41.496" v="5783" actId="1076"/>
        <pc:sldMkLst>
          <pc:docMk/>
          <pc:sldMk cId="3890315579" sldId="2147481472"/>
        </pc:sldMkLst>
        <pc:spChg chg="mod">
          <ac:chgData name="HADHRI Moncef" userId="895ef482-96ff-4dd4-9c74-0dc92131d96c" providerId="ADAL" clId="{03ABE104-6815-43DD-8C1C-1BD58040124F}" dt="2024-07-04T08:03:41.496" v="5783" actId="1076"/>
          <ac:spMkLst>
            <pc:docMk/>
            <pc:sldMk cId="3890315579" sldId="2147481472"/>
            <ac:spMk id="3" creationId="{2AAEB252-A0EE-8AB1-6ABA-90DCB50EC985}"/>
          </ac:spMkLst>
        </pc:spChg>
        <pc:spChg chg="mod">
          <ac:chgData name="HADHRI Moncef" userId="895ef482-96ff-4dd4-9c74-0dc92131d96c" providerId="ADAL" clId="{03ABE104-6815-43DD-8C1C-1BD58040124F}" dt="2024-07-01T10:56:04.223" v="4794" actId="14100"/>
          <ac:spMkLst>
            <pc:docMk/>
            <pc:sldMk cId="3890315579" sldId="2147481472"/>
            <ac:spMk id="8" creationId="{B990E61D-FBDE-DF18-CD87-07BE45B62C4D}"/>
          </ac:spMkLst>
        </pc:spChg>
      </pc:sldChg>
      <pc:sldChg chg="add del">
        <pc:chgData name="HADHRI Moncef" userId="895ef482-96ff-4dd4-9c74-0dc92131d96c" providerId="ADAL" clId="{03ABE104-6815-43DD-8C1C-1BD58040124F}" dt="2024-06-25T07:39:26.659" v="516" actId="47"/>
        <pc:sldMkLst>
          <pc:docMk/>
          <pc:sldMk cId="1222193362" sldId="2147481473"/>
        </pc:sldMkLst>
      </pc:sldChg>
      <pc:sldChg chg="add">
        <pc:chgData name="HADHRI Moncef" userId="895ef482-96ff-4dd4-9c74-0dc92131d96c" providerId="ADAL" clId="{03ABE104-6815-43DD-8C1C-1BD58040124F}" dt="2024-06-28T10:15:22.475" v="4560"/>
        <pc:sldMkLst>
          <pc:docMk/>
          <pc:sldMk cId="623788665" sldId="2147481474"/>
        </pc:sldMkLst>
      </pc:sldChg>
      <pc:sldChg chg="addSp delSp modSp add del mod ord">
        <pc:chgData name="HADHRI Moncef" userId="895ef482-96ff-4dd4-9c74-0dc92131d96c" providerId="ADAL" clId="{03ABE104-6815-43DD-8C1C-1BD58040124F}" dt="2024-06-28T10:15:17.449" v="4559" actId="2696"/>
        <pc:sldMkLst>
          <pc:docMk/>
          <pc:sldMk cId="3393367907" sldId="2147481474"/>
        </pc:sldMkLst>
        <pc:spChg chg="mod">
          <ac:chgData name="HADHRI Moncef" userId="895ef482-96ff-4dd4-9c74-0dc92131d96c" providerId="ADAL" clId="{03ABE104-6815-43DD-8C1C-1BD58040124F}" dt="2024-06-25T06:17:38.502" v="99" actId="20577"/>
          <ac:spMkLst>
            <pc:docMk/>
            <pc:sldMk cId="3393367907" sldId="2147481474"/>
            <ac:spMk id="2" creationId="{856E19AE-0A7B-4174-EF1E-1E1EF13D8B4C}"/>
          </ac:spMkLst>
        </pc:spChg>
        <pc:spChg chg="add mod">
          <ac:chgData name="HADHRI Moncef" userId="895ef482-96ff-4dd4-9c74-0dc92131d96c" providerId="ADAL" clId="{03ABE104-6815-43DD-8C1C-1BD58040124F}" dt="2024-06-26T09:14:23.461" v="2432" actId="14100"/>
          <ac:spMkLst>
            <pc:docMk/>
            <pc:sldMk cId="3393367907" sldId="2147481474"/>
            <ac:spMk id="11" creationId="{91EF8411-A949-7820-19B9-B836E8D8E365}"/>
          </ac:spMkLst>
        </pc:spChg>
        <pc:spChg chg="del">
          <ac:chgData name="HADHRI Moncef" userId="895ef482-96ff-4dd4-9c74-0dc92131d96c" providerId="ADAL" clId="{03ABE104-6815-43DD-8C1C-1BD58040124F}" dt="2024-06-25T06:14:34.391" v="17" actId="478"/>
          <ac:spMkLst>
            <pc:docMk/>
            <pc:sldMk cId="3393367907" sldId="2147481474"/>
            <ac:spMk id="14" creationId="{7F4399C1-0DFD-DE8B-EA94-0938E4A83790}"/>
          </ac:spMkLst>
        </pc:spChg>
        <pc:picChg chg="del">
          <ac:chgData name="HADHRI Moncef" userId="895ef482-96ff-4dd4-9c74-0dc92131d96c" providerId="ADAL" clId="{03ABE104-6815-43DD-8C1C-1BD58040124F}" dt="2024-06-25T06:15:30.855" v="19" actId="478"/>
          <ac:picMkLst>
            <pc:docMk/>
            <pc:sldMk cId="3393367907" sldId="2147481474"/>
            <ac:picMk id="4" creationId="{CC658BDE-29BF-27B8-267F-9C4EFFA853C4}"/>
          </ac:picMkLst>
        </pc:picChg>
        <pc:picChg chg="del">
          <ac:chgData name="HADHRI Moncef" userId="895ef482-96ff-4dd4-9c74-0dc92131d96c" providerId="ADAL" clId="{03ABE104-6815-43DD-8C1C-1BD58040124F}" dt="2024-06-25T06:14:31.237" v="14" actId="478"/>
          <ac:picMkLst>
            <pc:docMk/>
            <pc:sldMk cId="3393367907" sldId="2147481474"/>
            <ac:picMk id="5" creationId="{10E597C0-0C59-26E0-6905-A9AD90AF878C}"/>
          </ac:picMkLst>
        </pc:picChg>
        <pc:picChg chg="del">
          <ac:chgData name="HADHRI Moncef" userId="895ef482-96ff-4dd4-9c74-0dc92131d96c" providerId="ADAL" clId="{03ABE104-6815-43DD-8C1C-1BD58040124F}" dt="2024-06-25T06:14:30.405" v="13" actId="478"/>
          <ac:picMkLst>
            <pc:docMk/>
            <pc:sldMk cId="3393367907" sldId="2147481474"/>
            <ac:picMk id="6" creationId="{83E91D28-0F70-AEB0-F6CD-6C87EF79842C}"/>
          </ac:picMkLst>
        </pc:picChg>
        <pc:picChg chg="mod">
          <ac:chgData name="HADHRI Moncef" userId="895ef482-96ff-4dd4-9c74-0dc92131d96c" providerId="ADAL" clId="{03ABE104-6815-43DD-8C1C-1BD58040124F}" dt="2024-06-25T06:16:39.004" v="46" actId="1076"/>
          <ac:picMkLst>
            <pc:docMk/>
            <pc:sldMk cId="3393367907" sldId="2147481474"/>
            <ac:picMk id="8" creationId="{86275ADB-C961-30C6-9D22-054A9CA663C3}"/>
          </ac:picMkLst>
        </pc:picChg>
        <pc:picChg chg="mod">
          <ac:chgData name="HADHRI Moncef" userId="895ef482-96ff-4dd4-9c74-0dc92131d96c" providerId="ADAL" clId="{03ABE104-6815-43DD-8C1C-1BD58040124F}" dt="2024-06-26T09:29:42.309" v="2964" actId="1036"/>
          <ac:picMkLst>
            <pc:docMk/>
            <pc:sldMk cId="3393367907" sldId="2147481474"/>
            <ac:picMk id="9" creationId="{7C62FBC6-E095-C17C-7F7D-2384D2A63A8A}"/>
          </ac:picMkLst>
        </pc:picChg>
        <pc:cxnChg chg="del">
          <ac:chgData name="HADHRI Moncef" userId="895ef482-96ff-4dd4-9c74-0dc92131d96c" providerId="ADAL" clId="{03ABE104-6815-43DD-8C1C-1BD58040124F}" dt="2024-06-25T06:14:32.102" v="15" actId="478"/>
          <ac:cxnSpMkLst>
            <pc:docMk/>
            <pc:sldMk cId="3393367907" sldId="2147481474"/>
            <ac:cxnSpMk id="7" creationId="{64A03A82-6B94-2D8F-5A8F-C2D39675E5E6}"/>
          </ac:cxnSpMkLst>
        </pc:cxnChg>
        <pc:cxnChg chg="add mod">
          <ac:chgData name="HADHRI Moncef" userId="895ef482-96ff-4dd4-9c74-0dc92131d96c" providerId="ADAL" clId="{03ABE104-6815-43DD-8C1C-1BD58040124F}" dt="2024-06-25T06:16:33.425" v="45" actId="1035"/>
          <ac:cxnSpMkLst>
            <pc:docMk/>
            <pc:sldMk cId="3393367907" sldId="2147481474"/>
            <ac:cxnSpMk id="10" creationId="{20984CB8-1299-530F-C754-5AD001A32482}"/>
          </ac:cxnSpMkLst>
        </pc:cxnChg>
        <pc:cxnChg chg="del">
          <ac:chgData name="HADHRI Moncef" userId="895ef482-96ff-4dd4-9c74-0dc92131d96c" providerId="ADAL" clId="{03ABE104-6815-43DD-8C1C-1BD58040124F}" dt="2024-06-25T06:14:33.073" v="16" actId="478"/>
          <ac:cxnSpMkLst>
            <pc:docMk/>
            <pc:sldMk cId="3393367907" sldId="2147481474"/>
            <ac:cxnSpMk id="13" creationId="{C0ABA1E3-0FB9-3B88-04E6-22AD5F40E1B0}"/>
          </ac:cxnSpMkLst>
        </pc:cxnChg>
      </pc:sldChg>
      <pc:sldChg chg="addSp delSp modSp add mod">
        <pc:chgData name="HADHRI Moncef" userId="895ef482-96ff-4dd4-9c74-0dc92131d96c" providerId="ADAL" clId="{03ABE104-6815-43DD-8C1C-1BD58040124F}" dt="2024-07-04T08:04:30.437" v="5785"/>
        <pc:sldMkLst>
          <pc:docMk/>
          <pc:sldMk cId="396267952" sldId="2147481475"/>
        </pc:sldMkLst>
        <pc:spChg chg="mod">
          <ac:chgData name="HADHRI Moncef" userId="895ef482-96ff-4dd4-9c74-0dc92131d96c" providerId="ADAL" clId="{03ABE104-6815-43DD-8C1C-1BD58040124F}" dt="2024-07-04T08:04:30.437" v="5785"/>
          <ac:spMkLst>
            <pc:docMk/>
            <pc:sldMk cId="396267952" sldId="2147481475"/>
            <ac:spMk id="2" creationId="{856E19AE-0A7B-4174-EF1E-1E1EF13D8B4C}"/>
          </ac:spMkLst>
        </pc:spChg>
        <pc:spChg chg="add mod">
          <ac:chgData name="HADHRI Moncef" userId="895ef482-96ff-4dd4-9c74-0dc92131d96c" providerId="ADAL" clId="{03ABE104-6815-43DD-8C1C-1BD58040124F}" dt="2024-06-28T10:07:50.441" v="4490" actId="1076"/>
          <ac:spMkLst>
            <pc:docMk/>
            <pc:sldMk cId="396267952" sldId="2147481475"/>
            <ac:spMk id="4" creationId="{6519326C-AB31-5193-E7CC-3E14020CD13B}"/>
          </ac:spMkLst>
        </pc:spChg>
        <pc:spChg chg="mod">
          <ac:chgData name="HADHRI Moncef" userId="895ef482-96ff-4dd4-9c74-0dc92131d96c" providerId="ADAL" clId="{03ABE104-6815-43DD-8C1C-1BD58040124F}" dt="2024-06-28T07:40:35.184" v="4022" actId="1076"/>
          <ac:spMkLst>
            <pc:docMk/>
            <pc:sldMk cId="396267952" sldId="2147481475"/>
            <ac:spMk id="5" creationId="{8AA98CB2-4D16-3EB4-72F2-56EF1FBD2369}"/>
          </ac:spMkLst>
        </pc:spChg>
        <pc:spChg chg="add mod">
          <ac:chgData name="HADHRI Moncef" userId="895ef482-96ff-4dd4-9c74-0dc92131d96c" providerId="ADAL" clId="{03ABE104-6815-43DD-8C1C-1BD58040124F}" dt="2024-06-28T10:07:56.079" v="4492" actId="1076"/>
          <ac:spMkLst>
            <pc:docMk/>
            <pc:sldMk cId="396267952" sldId="2147481475"/>
            <ac:spMk id="6" creationId="{08B9587A-E501-2A97-024F-F2CEF9BC6101}"/>
          </ac:spMkLst>
        </pc:spChg>
        <pc:picChg chg="mod">
          <ac:chgData name="HADHRI Moncef" userId="895ef482-96ff-4dd4-9c74-0dc92131d96c" providerId="ADAL" clId="{03ABE104-6815-43DD-8C1C-1BD58040124F}" dt="2024-06-28T07:50:27.569" v="4085" actId="14100"/>
          <ac:picMkLst>
            <pc:docMk/>
            <pc:sldMk cId="396267952" sldId="2147481475"/>
            <ac:picMk id="3" creationId="{7FEA6673-9BAD-670F-C74B-730A3A781C50}"/>
          </ac:picMkLst>
        </pc:picChg>
        <pc:picChg chg="del">
          <ac:chgData name="HADHRI Moncef" userId="895ef482-96ff-4dd4-9c74-0dc92131d96c" providerId="ADAL" clId="{03ABE104-6815-43DD-8C1C-1BD58040124F}" dt="2024-06-28T07:40:23.146" v="4018" actId="478"/>
          <ac:picMkLst>
            <pc:docMk/>
            <pc:sldMk cId="396267952" sldId="2147481475"/>
            <ac:picMk id="8" creationId="{31EEEF85-565C-510E-626D-0CF31DBF1F00}"/>
          </ac:picMkLst>
        </pc:picChg>
      </pc:sldChg>
      <pc:sldChg chg="delSp modSp add del mod ord modNotesTx">
        <pc:chgData name="HADHRI Moncef" userId="895ef482-96ff-4dd4-9c74-0dc92131d96c" providerId="ADAL" clId="{03ABE104-6815-43DD-8C1C-1BD58040124F}" dt="2024-06-26T10:36:05.406" v="3736" actId="2696"/>
        <pc:sldMkLst>
          <pc:docMk/>
          <pc:sldMk cId="577194394" sldId="2147481475"/>
        </pc:sldMkLst>
        <pc:spChg chg="mod">
          <ac:chgData name="HADHRI Moncef" userId="895ef482-96ff-4dd4-9c74-0dc92131d96c" providerId="ADAL" clId="{03ABE104-6815-43DD-8C1C-1BD58040124F}" dt="2024-06-26T10:34:59.106" v="3735" actId="14100"/>
          <ac:spMkLst>
            <pc:docMk/>
            <pc:sldMk cId="577194394" sldId="2147481475"/>
            <ac:spMk id="2" creationId="{856E19AE-0A7B-4174-EF1E-1E1EF13D8B4C}"/>
          </ac:spMkLst>
        </pc:spChg>
        <pc:spChg chg="del">
          <ac:chgData name="HADHRI Moncef" userId="895ef482-96ff-4dd4-9c74-0dc92131d96c" providerId="ADAL" clId="{03ABE104-6815-43DD-8C1C-1BD58040124F}" dt="2024-06-25T06:24:45.207" v="104" actId="478"/>
          <ac:spMkLst>
            <pc:docMk/>
            <pc:sldMk cId="577194394" sldId="2147481475"/>
            <ac:spMk id="3" creationId="{19C5670B-7DA1-AF2A-7959-55A776601FA9}"/>
          </ac:spMkLst>
        </pc:spChg>
        <pc:spChg chg="del mod">
          <ac:chgData name="HADHRI Moncef" userId="895ef482-96ff-4dd4-9c74-0dc92131d96c" providerId="ADAL" clId="{03ABE104-6815-43DD-8C1C-1BD58040124F}" dt="2024-06-25T06:24:45.899" v="106" actId="478"/>
          <ac:spMkLst>
            <pc:docMk/>
            <pc:sldMk cId="577194394" sldId="2147481475"/>
            <ac:spMk id="6" creationId="{FCB8DA83-2BEE-8EB0-C09A-7E571D716847}"/>
          </ac:spMkLst>
        </pc:spChg>
        <pc:spChg chg="del">
          <ac:chgData name="HADHRI Moncef" userId="895ef482-96ff-4dd4-9c74-0dc92131d96c" providerId="ADAL" clId="{03ABE104-6815-43DD-8C1C-1BD58040124F}" dt="2024-06-25T06:24:49.290" v="110" actId="478"/>
          <ac:spMkLst>
            <pc:docMk/>
            <pc:sldMk cId="577194394" sldId="2147481475"/>
            <ac:spMk id="9" creationId="{03B12114-8F55-907B-317D-BDC63A2A55FC}"/>
          </ac:spMkLst>
        </pc:spChg>
        <pc:spChg chg="del mod">
          <ac:chgData name="HADHRI Moncef" userId="895ef482-96ff-4dd4-9c74-0dc92131d96c" providerId="ADAL" clId="{03ABE104-6815-43DD-8C1C-1BD58040124F}" dt="2024-06-25T06:24:54.651" v="113" actId="478"/>
          <ac:spMkLst>
            <pc:docMk/>
            <pc:sldMk cId="577194394" sldId="2147481475"/>
            <ac:spMk id="10" creationId="{55836600-0C97-86FF-4AC1-F685AC59B433}"/>
          </ac:spMkLst>
        </pc:spChg>
        <pc:spChg chg="del">
          <ac:chgData name="HADHRI Moncef" userId="895ef482-96ff-4dd4-9c74-0dc92131d96c" providerId="ADAL" clId="{03ABE104-6815-43DD-8C1C-1BD58040124F}" dt="2024-06-25T06:24:49.290" v="110" actId="478"/>
          <ac:spMkLst>
            <pc:docMk/>
            <pc:sldMk cId="577194394" sldId="2147481475"/>
            <ac:spMk id="19" creationId="{F6B28CD1-E667-FE2D-0BB6-BEF69E913B76}"/>
          </ac:spMkLst>
        </pc:spChg>
        <pc:spChg chg="del">
          <ac:chgData name="HADHRI Moncef" userId="895ef482-96ff-4dd4-9c74-0dc92131d96c" providerId="ADAL" clId="{03ABE104-6815-43DD-8C1C-1BD58040124F}" dt="2024-06-25T06:24:49.290" v="110" actId="478"/>
          <ac:spMkLst>
            <pc:docMk/>
            <pc:sldMk cId="577194394" sldId="2147481475"/>
            <ac:spMk id="24" creationId="{8FC285CE-B792-D875-B1D1-5C06C66C64A7}"/>
          </ac:spMkLst>
        </pc:spChg>
        <pc:spChg chg="del">
          <ac:chgData name="HADHRI Moncef" userId="895ef482-96ff-4dd4-9c74-0dc92131d96c" providerId="ADAL" clId="{03ABE104-6815-43DD-8C1C-1BD58040124F}" dt="2024-06-25T06:24:49.290" v="110" actId="478"/>
          <ac:spMkLst>
            <pc:docMk/>
            <pc:sldMk cId="577194394" sldId="2147481475"/>
            <ac:spMk id="25" creationId="{2984FA38-EBF4-190F-5D8C-1A9252DF5496}"/>
          </ac:spMkLst>
        </pc:spChg>
        <pc:picChg chg="del mod">
          <ac:chgData name="HADHRI Moncef" userId="895ef482-96ff-4dd4-9c74-0dc92131d96c" providerId="ADAL" clId="{03ABE104-6815-43DD-8C1C-1BD58040124F}" dt="2024-06-25T06:24:46.874" v="108" actId="478"/>
          <ac:picMkLst>
            <pc:docMk/>
            <pc:sldMk cId="577194394" sldId="2147481475"/>
            <ac:picMk id="4" creationId="{BB9BA1CC-F0F1-C3F2-0447-48DEBD62A5B7}"/>
          </ac:picMkLst>
        </pc:picChg>
        <pc:picChg chg="mod">
          <ac:chgData name="HADHRI Moncef" userId="895ef482-96ff-4dd4-9c74-0dc92131d96c" providerId="ADAL" clId="{03ABE104-6815-43DD-8C1C-1BD58040124F}" dt="2024-06-25T06:29:38.104" v="118" actId="692"/>
          <ac:picMkLst>
            <pc:docMk/>
            <pc:sldMk cId="577194394" sldId="2147481475"/>
            <ac:picMk id="8" creationId="{31EEEF85-565C-510E-626D-0CF31DBF1F00}"/>
          </ac:picMkLst>
        </pc:picChg>
        <pc:cxnChg chg="del">
          <ac:chgData name="HADHRI Moncef" userId="895ef482-96ff-4dd4-9c74-0dc92131d96c" providerId="ADAL" clId="{03ABE104-6815-43DD-8C1C-1BD58040124F}" dt="2024-06-25T06:24:51.569" v="111" actId="478"/>
          <ac:cxnSpMkLst>
            <pc:docMk/>
            <pc:sldMk cId="577194394" sldId="2147481475"/>
            <ac:cxnSpMk id="7" creationId="{EA28FBE1-5E9F-4E0A-44CC-3AE2EF08236E}"/>
          </ac:cxnSpMkLst>
        </pc:cxnChg>
        <pc:cxnChg chg="del">
          <ac:chgData name="HADHRI Moncef" userId="895ef482-96ff-4dd4-9c74-0dc92131d96c" providerId="ADAL" clId="{03ABE104-6815-43DD-8C1C-1BD58040124F}" dt="2024-06-25T06:24:47.751" v="109" actId="478"/>
          <ac:cxnSpMkLst>
            <pc:docMk/>
            <pc:sldMk cId="577194394" sldId="2147481475"/>
            <ac:cxnSpMk id="27" creationId="{318F8303-B205-E12F-4A3D-262BFE943EEC}"/>
          </ac:cxnSpMkLst>
        </pc:cxnChg>
        <pc:cxnChg chg="del">
          <ac:chgData name="HADHRI Moncef" userId="895ef482-96ff-4dd4-9c74-0dc92131d96c" providerId="ADAL" clId="{03ABE104-6815-43DD-8C1C-1BD58040124F}" dt="2024-06-25T06:24:49.290" v="110" actId="478"/>
          <ac:cxnSpMkLst>
            <pc:docMk/>
            <pc:sldMk cId="577194394" sldId="2147481475"/>
            <ac:cxnSpMk id="28" creationId="{6278DF77-B035-14AC-8E74-F23C4B20890C}"/>
          </ac:cxnSpMkLst>
        </pc:cxnChg>
      </pc:sldChg>
      <pc:sldChg chg="addSp delSp modSp add mod modNotesTx">
        <pc:chgData name="HADHRI Moncef" userId="895ef482-96ff-4dd4-9c74-0dc92131d96c" providerId="ADAL" clId="{03ABE104-6815-43DD-8C1C-1BD58040124F}" dt="2024-07-04T07:56:45.476" v="5406" actId="255"/>
        <pc:sldMkLst>
          <pc:docMk/>
          <pc:sldMk cId="3322219498" sldId="2147481493"/>
        </pc:sldMkLst>
        <pc:spChg chg="mod">
          <ac:chgData name="HADHRI Moncef" userId="895ef482-96ff-4dd4-9c74-0dc92131d96c" providerId="ADAL" clId="{03ABE104-6815-43DD-8C1C-1BD58040124F}" dt="2024-07-04T07:56:45.476" v="5406" actId="255"/>
          <ac:spMkLst>
            <pc:docMk/>
            <pc:sldMk cId="3322219498" sldId="2147481493"/>
            <ac:spMk id="2" creationId="{856E19AE-0A7B-4174-EF1E-1E1EF13D8B4C}"/>
          </ac:spMkLst>
        </pc:spChg>
        <pc:spChg chg="del">
          <ac:chgData name="HADHRI Moncef" userId="895ef482-96ff-4dd4-9c74-0dc92131d96c" providerId="ADAL" clId="{03ABE104-6815-43DD-8C1C-1BD58040124F}" dt="2024-06-25T06:41:42.850" v="159" actId="478"/>
          <ac:spMkLst>
            <pc:docMk/>
            <pc:sldMk cId="3322219498" sldId="2147481493"/>
            <ac:spMk id="3" creationId="{22C89A3E-B832-14F2-6DF0-ED13D9E2515B}"/>
          </ac:spMkLst>
        </pc:spChg>
        <pc:spChg chg="add del mod">
          <ac:chgData name="HADHRI Moncef" userId="895ef482-96ff-4dd4-9c74-0dc92131d96c" providerId="ADAL" clId="{03ABE104-6815-43DD-8C1C-1BD58040124F}" dt="2024-06-26T09:32:58.382" v="3014" actId="478"/>
          <ac:spMkLst>
            <pc:docMk/>
            <pc:sldMk cId="3322219498" sldId="2147481493"/>
            <ac:spMk id="3" creationId="{8802A564-B815-9237-3149-7EA104D318A6}"/>
          </ac:spMkLst>
        </pc:spChg>
        <pc:spChg chg="del mod">
          <ac:chgData name="HADHRI Moncef" userId="895ef482-96ff-4dd4-9c74-0dc92131d96c" providerId="ADAL" clId="{03ABE104-6815-43DD-8C1C-1BD58040124F}" dt="2024-06-25T06:50:53.877" v="245" actId="478"/>
          <ac:spMkLst>
            <pc:docMk/>
            <pc:sldMk cId="3322219498" sldId="2147481493"/>
            <ac:spMk id="4" creationId="{7BE886DF-E558-7B96-C02B-F17B0F761223}"/>
          </ac:spMkLst>
        </pc:spChg>
        <pc:spChg chg="add del mod">
          <ac:chgData name="HADHRI Moncef" userId="895ef482-96ff-4dd4-9c74-0dc92131d96c" providerId="ADAL" clId="{03ABE104-6815-43DD-8C1C-1BD58040124F}" dt="2024-06-27T07:22:36.385" v="3868" actId="478"/>
          <ac:spMkLst>
            <pc:docMk/>
            <pc:sldMk cId="3322219498" sldId="2147481493"/>
            <ac:spMk id="4" creationId="{BB233BEC-267C-2DD9-4394-01965657C420}"/>
          </ac:spMkLst>
        </pc:spChg>
        <pc:spChg chg="mod">
          <ac:chgData name="HADHRI Moncef" userId="895ef482-96ff-4dd4-9c74-0dc92131d96c" providerId="ADAL" clId="{03ABE104-6815-43DD-8C1C-1BD58040124F}" dt="2024-06-28T08:30:47.314" v="4423" actId="1076"/>
          <ac:spMkLst>
            <pc:docMk/>
            <pc:sldMk cId="3322219498" sldId="2147481493"/>
            <ac:spMk id="5" creationId="{2469D0AC-41CE-B89B-C3C5-AC2C038409BD}"/>
          </ac:spMkLst>
        </pc:spChg>
        <pc:spChg chg="del mod">
          <ac:chgData name="HADHRI Moncef" userId="895ef482-96ff-4dd4-9c74-0dc92131d96c" providerId="ADAL" clId="{03ABE104-6815-43DD-8C1C-1BD58040124F}" dt="2024-06-25T06:50:55.496" v="246" actId="478"/>
          <ac:spMkLst>
            <pc:docMk/>
            <pc:sldMk cId="3322219498" sldId="2147481493"/>
            <ac:spMk id="6" creationId="{3BF21C0E-3DDA-AF46-8E57-D314BDE2DF37}"/>
          </ac:spMkLst>
        </pc:spChg>
        <pc:spChg chg="add mod">
          <ac:chgData name="HADHRI Moncef" userId="895ef482-96ff-4dd4-9c74-0dc92131d96c" providerId="ADAL" clId="{03ABE104-6815-43DD-8C1C-1BD58040124F}" dt="2024-06-28T11:59:01.522" v="4602" actId="207"/>
          <ac:spMkLst>
            <pc:docMk/>
            <pc:sldMk cId="3322219498" sldId="2147481493"/>
            <ac:spMk id="6" creationId="{80DC8979-0639-B12E-6B98-05DE29C439FB}"/>
          </ac:spMkLst>
        </pc:spChg>
        <pc:spChg chg="add del mod">
          <ac:chgData name="HADHRI Moncef" userId="895ef482-96ff-4dd4-9c74-0dc92131d96c" providerId="ADAL" clId="{03ABE104-6815-43DD-8C1C-1BD58040124F}" dt="2024-06-25T06:45:00.427" v="231" actId="478"/>
          <ac:spMkLst>
            <pc:docMk/>
            <pc:sldMk cId="3322219498" sldId="2147481493"/>
            <ac:spMk id="10" creationId="{E44834BA-A055-3BCF-AB6D-249F611CC534}"/>
          </ac:spMkLst>
        </pc:spChg>
        <pc:spChg chg="add del mod">
          <ac:chgData name="HADHRI Moncef" userId="895ef482-96ff-4dd4-9c74-0dc92131d96c" providerId="ADAL" clId="{03ABE104-6815-43DD-8C1C-1BD58040124F}" dt="2024-06-25T06:45:01.385" v="232" actId="478"/>
          <ac:spMkLst>
            <pc:docMk/>
            <pc:sldMk cId="3322219498" sldId="2147481493"/>
            <ac:spMk id="11" creationId="{756F8801-489B-4C8C-E5C6-5EF21BB108F3}"/>
          </ac:spMkLst>
        </pc:spChg>
        <pc:spChg chg="add del mod">
          <ac:chgData name="HADHRI Moncef" userId="895ef482-96ff-4dd4-9c74-0dc92131d96c" providerId="ADAL" clId="{03ABE104-6815-43DD-8C1C-1BD58040124F}" dt="2024-06-25T06:50:57.054" v="247" actId="478"/>
          <ac:spMkLst>
            <pc:docMk/>
            <pc:sldMk cId="3322219498" sldId="2147481493"/>
            <ac:spMk id="12" creationId="{D5C83DFF-5BC6-C791-940A-81BB0E35C710}"/>
          </ac:spMkLst>
        </pc:spChg>
        <pc:spChg chg="add del mod">
          <ac:chgData name="HADHRI Moncef" userId="895ef482-96ff-4dd4-9c74-0dc92131d96c" providerId="ADAL" clId="{03ABE104-6815-43DD-8C1C-1BD58040124F}" dt="2024-06-25T06:51:11.699" v="253" actId="478"/>
          <ac:spMkLst>
            <pc:docMk/>
            <pc:sldMk cId="3322219498" sldId="2147481493"/>
            <ac:spMk id="13" creationId="{ED500A15-62CD-2D57-9390-B976409C0C64}"/>
          </ac:spMkLst>
        </pc:spChg>
        <pc:spChg chg="add del mod">
          <ac:chgData name="HADHRI Moncef" userId="895ef482-96ff-4dd4-9c74-0dc92131d96c" providerId="ADAL" clId="{03ABE104-6815-43DD-8C1C-1BD58040124F}" dt="2024-06-28T08:44:11.283" v="4453" actId="478"/>
          <ac:spMkLst>
            <pc:docMk/>
            <pc:sldMk cId="3322219498" sldId="2147481493"/>
            <ac:spMk id="14" creationId="{8CBC3D27-1A26-C79C-46CC-223A418F4AAD}"/>
          </ac:spMkLst>
        </pc:spChg>
        <pc:picChg chg="add mod">
          <ac:chgData name="HADHRI Moncef" userId="895ef482-96ff-4dd4-9c74-0dc92131d96c" providerId="ADAL" clId="{03ABE104-6815-43DD-8C1C-1BD58040124F}" dt="2024-06-28T08:44:50.190" v="4464" actId="1038"/>
          <ac:picMkLst>
            <pc:docMk/>
            <pc:sldMk cId="3322219498" sldId="2147481493"/>
            <ac:picMk id="8" creationId="{4B5F65B7-3BD0-9CC9-CBA2-AC310FC641AA}"/>
          </ac:picMkLst>
        </pc:picChg>
        <pc:picChg chg="del mod">
          <ac:chgData name="HADHRI Moncef" userId="895ef482-96ff-4dd4-9c74-0dc92131d96c" providerId="ADAL" clId="{03ABE104-6815-43DD-8C1C-1BD58040124F}" dt="2024-06-25T06:50:52.855" v="244" actId="478"/>
          <ac:picMkLst>
            <pc:docMk/>
            <pc:sldMk cId="3322219498" sldId="2147481493"/>
            <ac:picMk id="8" creationId="{F04045A5-B97E-5C2C-75D1-43AF49BCE764}"/>
          </ac:picMkLst>
        </pc:picChg>
        <pc:picChg chg="add del mod">
          <ac:chgData name="HADHRI Moncef" userId="895ef482-96ff-4dd4-9c74-0dc92131d96c" providerId="ADAL" clId="{03ABE104-6815-43DD-8C1C-1BD58040124F}" dt="2024-06-28T08:44:09.513" v="4449" actId="478"/>
          <ac:picMkLst>
            <pc:docMk/>
            <pc:sldMk cId="3322219498" sldId="2147481493"/>
            <ac:picMk id="9" creationId="{407348D0-396B-0699-B20F-D17EDE12426F}"/>
          </ac:picMkLst>
        </pc:picChg>
        <pc:picChg chg="add mod">
          <ac:chgData name="HADHRI Moncef" userId="895ef482-96ff-4dd4-9c74-0dc92131d96c" providerId="ADAL" clId="{03ABE104-6815-43DD-8C1C-1BD58040124F}" dt="2024-06-28T08:45:00.944" v="4468" actId="14100"/>
          <ac:picMkLst>
            <pc:docMk/>
            <pc:sldMk cId="3322219498" sldId="2147481493"/>
            <ac:picMk id="16" creationId="{59821782-6709-FEC2-183F-4C51D111CB9B}"/>
          </ac:picMkLst>
        </pc:picChg>
        <pc:cxnChg chg="add mod">
          <ac:chgData name="HADHRI Moncef" userId="895ef482-96ff-4dd4-9c74-0dc92131d96c" providerId="ADAL" clId="{03ABE104-6815-43DD-8C1C-1BD58040124F}" dt="2024-07-01T09:00:08.827" v="4629" actId="692"/>
          <ac:cxnSpMkLst>
            <pc:docMk/>
            <pc:sldMk cId="3322219498" sldId="2147481493"/>
            <ac:cxnSpMk id="3" creationId="{16231C39-CAFB-C1DC-4B6D-24ACB510750C}"/>
          </ac:cxnSpMkLst>
        </pc:cxnChg>
        <pc:cxnChg chg="add del mod">
          <ac:chgData name="HADHRI Moncef" userId="895ef482-96ff-4dd4-9c74-0dc92131d96c" providerId="ADAL" clId="{03ABE104-6815-43DD-8C1C-1BD58040124F}" dt="2024-06-28T08:44:10.467" v="4451" actId="478"/>
          <ac:cxnSpMkLst>
            <pc:docMk/>
            <pc:sldMk cId="3322219498" sldId="2147481493"/>
            <ac:cxnSpMk id="4" creationId="{18CD1A23-46CC-D059-3FA3-47D8B526EFD3}"/>
          </ac:cxnSpMkLst>
        </pc:cxnChg>
        <pc:cxnChg chg="add mod">
          <ac:chgData name="HADHRI Moncef" userId="895ef482-96ff-4dd4-9c74-0dc92131d96c" providerId="ADAL" clId="{03ABE104-6815-43DD-8C1C-1BD58040124F}" dt="2024-06-28T08:55:48.174" v="4481" actId="1076"/>
          <ac:cxnSpMkLst>
            <pc:docMk/>
            <pc:sldMk cId="3322219498" sldId="2147481493"/>
            <ac:cxnSpMk id="10" creationId="{7FA7125A-888A-7569-773F-79EF3E7E7C28}"/>
          </ac:cxnSpMkLst>
        </pc:cxnChg>
        <pc:cxnChg chg="add mod">
          <ac:chgData name="HADHRI Moncef" userId="895ef482-96ff-4dd4-9c74-0dc92131d96c" providerId="ADAL" clId="{03ABE104-6815-43DD-8C1C-1BD58040124F}" dt="2024-06-28T08:55:52.691" v="4483" actId="1076"/>
          <ac:cxnSpMkLst>
            <pc:docMk/>
            <pc:sldMk cId="3322219498" sldId="2147481493"/>
            <ac:cxnSpMk id="12" creationId="{23B60930-D6AE-D75F-280D-8D761646DEEA}"/>
          </ac:cxnSpMkLst>
        </pc:cxnChg>
        <pc:cxnChg chg="add mod">
          <ac:chgData name="HADHRI Moncef" userId="895ef482-96ff-4dd4-9c74-0dc92131d96c" providerId="ADAL" clId="{03ABE104-6815-43DD-8C1C-1BD58040124F}" dt="2024-06-28T08:55:57.416" v="4485" actId="1076"/>
          <ac:cxnSpMkLst>
            <pc:docMk/>
            <pc:sldMk cId="3322219498" sldId="2147481493"/>
            <ac:cxnSpMk id="13" creationId="{70BE4A42-A951-E848-71A6-A6BB894D2C26}"/>
          </ac:cxnSpMkLst>
        </pc:cxnChg>
      </pc:sldChg>
      <pc:sldChg chg="addSp delSp modSp add mod ord modNotesTx">
        <pc:chgData name="HADHRI Moncef" userId="895ef482-96ff-4dd4-9c74-0dc92131d96c" providerId="ADAL" clId="{03ABE104-6815-43DD-8C1C-1BD58040124F}" dt="2024-07-01T10:49:14.582" v="4657" actId="20577"/>
        <pc:sldMkLst>
          <pc:docMk/>
          <pc:sldMk cId="533746050" sldId="2147481494"/>
        </pc:sldMkLst>
        <pc:spChg chg="add mod">
          <ac:chgData name="HADHRI Moncef" userId="895ef482-96ff-4dd4-9c74-0dc92131d96c" providerId="ADAL" clId="{03ABE104-6815-43DD-8C1C-1BD58040124F}" dt="2024-06-26T09:53:13.350" v="3273" actId="1036"/>
          <ac:spMkLst>
            <pc:docMk/>
            <pc:sldMk cId="533746050" sldId="2147481494"/>
            <ac:spMk id="4" creationId="{9EA56CEC-2EE7-525E-1147-C9089FA264CA}"/>
          </ac:spMkLst>
        </pc:spChg>
        <pc:spChg chg="mod">
          <ac:chgData name="HADHRI Moncef" userId="895ef482-96ff-4dd4-9c74-0dc92131d96c" providerId="ADAL" clId="{03ABE104-6815-43DD-8C1C-1BD58040124F}" dt="2024-07-01T10:49:14.582" v="4657" actId="20577"/>
          <ac:spMkLst>
            <pc:docMk/>
            <pc:sldMk cId="533746050" sldId="2147481494"/>
            <ac:spMk id="6" creationId="{74A235D8-12D2-F27C-3499-E41FF452F6E5}"/>
          </ac:spMkLst>
        </pc:spChg>
        <pc:spChg chg="add del mod">
          <ac:chgData name="HADHRI Moncef" userId="895ef482-96ff-4dd4-9c74-0dc92131d96c" providerId="ADAL" clId="{03ABE104-6815-43DD-8C1C-1BD58040124F}" dt="2024-06-28T08:00:41.525" v="4224" actId="478"/>
          <ac:spMkLst>
            <pc:docMk/>
            <pc:sldMk cId="533746050" sldId="2147481494"/>
            <ac:spMk id="8" creationId="{AB0E11A8-55DB-FD2E-DADD-0562E97DDF91}"/>
          </ac:spMkLst>
        </pc:spChg>
        <pc:picChg chg="mod">
          <ac:chgData name="HADHRI Moncef" userId="895ef482-96ff-4dd4-9c74-0dc92131d96c" providerId="ADAL" clId="{03ABE104-6815-43DD-8C1C-1BD58040124F}" dt="2024-06-26T09:53:13.350" v="3273" actId="1036"/>
          <ac:picMkLst>
            <pc:docMk/>
            <pc:sldMk cId="533746050" sldId="2147481494"/>
            <ac:picMk id="2" creationId="{9A81FA99-9847-0055-FC6A-FF3285D77E6E}"/>
          </ac:picMkLst>
        </pc:picChg>
        <pc:picChg chg="del">
          <ac:chgData name="HADHRI Moncef" userId="895ef482-96ff-4dd4-9c74-0dc92131d96c" providerId="ADAL" clId="{03ABE104-6815-43DD-8C1C-1BD58040124F}" dt="2024-06-25T07:13:48.710" v="400" actId="478"/>
          <ac:picMkLst>
            <pc:docMk/>
            <pc:sldMk cId="533746050" sldId="2147481494"/>
            <ac:picMk id="2" creationId="{B79DEB32-FD4B-4109-64BA-5DFAC68F066C}"/>
          </ac:picMkLst>
        </pc:picChg>
        <pc:picChg chg="del mod">
          <ac:chgData name="HADHRI Moncef" userId="895ef482-96ff-4dd4-9c74-0dc92131d96c" providerId="ADAL" clId="{03ABE104-6815-43DD-8C1C-1BD58040124F}" dt="2024-06-25T07:15:12" v="410" actId="478"/>
          <ac:picMkLst>
            <pc:docMk/>
            <pc:sldMk cId="533746050" sldId="2147481494"/>
            <ac:picMk id="4" creationId="{1D58A15F-D545-0F12-B9F5-E94441ED4A85}"/>
          </ac:picMkLst>
        </pc:picChg>
        <pc:picChg chg="del mod">
          <ac:chgData name="HADHRI Moncef" userId="895ef482-96ff-4dd4-9c74-0dc92131d96c" providerId="ADAL" clId="{03ABE104-6815-43DD-8C1C-1BD58040124F}" dt="2024-06-26T09:11:08.136" v="2365" actId="478"/>
          <ac:picMkLst>
            <pc:docMk/>
            <pc:sldMk cId="533746050" sldId="2147481494"/>
            <ac:picMk id="5" creationId="{DA71526E-D0DB-5589-6EAF-439C75399CB8}"/>
          </ac:picMkLst>
        </pc:picChg>
        <pc:picChg chg="add del mod">
          <ac:chgData name="HADHRI Moncef" userId="895ef482-96ff-4dd4-9c74-0dc92131d96c" providerId="ADAL" clId="{03ABE104-6815-43DD-8C1C-1BD58040124F}" dt="2024-06-26T09:56:12.013" v="3284" actId="1038"/>
          <ac:picMkLst>
            <pc:docMk/>
            <pc:sldMk cId="533746050" sldId="2147481494"/>
            <ac:picMk id="7" creationId="{A7A903A8-5F2A-9104-7F05-BE72F89BB0EB}"/>
          </ac:picMkLst>
        </pc:picChg>
      </pc:sldChg>
      <pc:sldChg chg="add del">
        <pc:chgData name="HADHRI Moncef" userId="895ef482-96ff-4dd4-9c74-0dc92131d96c" providerId="ADAL" clId="{03ABE104-6815-43DD-8C1C-1BD58040124F}" dt="2024-06-25T07:03:31.306" v="374" actId="47"/>
        <pc:sldMkLst>
          <pc:docMk/>
          <pc:sldMk cId="1582121690" sldId="2147481494"/>
        </pc:sldMkLst>
      </pc:sldChg>
      <pc:sldChg chg="delSp modSp add del mod modNotesTx">
        <pc:chgData name="HADHRI Moncef" userId="895ef482-96ff-4dd4-9c74-0dc92131d96c" providerId="ADAL" clId="{03ABE104-6815-43DD-8C1C-1BD58040124F}" dt="2024-06-26T10:34:27.485" v="3726" actId="47"/>
        <pc:sldMkLst>
          <pc:docMk/>
          <pc:sldMk cId="2597738212" sldId="2147481495"/>
        </pc:sldMkLst>
        <pc:spChg chg="del">
          <ac:chgData name="HADHRI Moncef" userId="895ef482-96ff-4dd4-9c74-0dc92131d96c" providerId="ADAL" clId="{03ABE104-6815-43DD-8C1C-1BD58040124F}" dt="2024-06-25T07:25:25.198" v="465" actId="478"/>
          <ac:spMkLst>
            <pc:docMk/>
            <pc:sldMk cId="2597738212" sldId="2147481495"/>
            <ac:spMk id="6" creationId="{BFFC53FF-0B06-2323-BE2B-E4DCA86FD155}"/>
          </ac:spMkLst>
        </pc:spChg>
        <pc:spChg chg="mod">
          <ac:chgData name="HADHRI Moncef" userId="895ef482-96ff-4dd4-9c74-0dc92131d96c" providerId="ADAL" clId="{03ABE104-6815-43DD-8C1C-1BD58040124F}" dt="2024-06-25T07:26:54.051" v="492" actId="20577"/>
          <ac:spMkLst>
            <pc:docMk/>
            <pc:sldMk cId="2597738212" sldId="2147481495"/>
            <ac:spMk id="7" creationId="{CECF6F69-8136-7F56-4B24-EF0F57DDD139}"/>
          </ac:spMkLst>
        </pc:spChg>
        <pc:picChg chg="mod">
          <ac:chgData name="HADHRI Moncef" userId="895ef482-96ff-4dd4-9c74-0dc92131d96c" providerId="ADAL" clId="{03ABE104-6815-43DD-8C1C-1BD58040124F}" dt="2024-06-25T07:26:59.872" v="493" actId="692"/>
          <ac:picMkLst>
            <pc:docMk/>
            <pc:sldMk cId="2597738212" sldId="2147481495"/>
            <ac:picMk id="2" creationId="{F55AD7DC-923B-3F9F-67CD-11A560346653}"/>
          </ac:picMkLst>
        </pc:picChg>
        <pc:picChg chg="del">
          <ac:chgData name="HADHRI Moncef" userId="895ef482-96ff-4dd4-9c74-0dc92131d96c" providerId="ADAL" clId="{03ABE104-6815-43DD-8C1C-1BD58040124F}" dt="2024-06-25T07:25:27.848" v="467" actId="478"/>
          <ac:picMkLst>
            <pc:docMk/>
            <pc:sldMk cId="2597738212" sldId="2147481495"/>
            <ac:picMk id="3" creationId="{03ADAD56-6346-AA61-2E1C-CCE936A0E00D}"/>
          </ac:picMkLst>
        </pc:picChg>
        <pc:picChg chg="del">
          <ac:chgData name="HADHRI Moncef" userId="895ef482-96ff-4dd4-9c74-0dc92131d96c" providerId="ADAL" clId="{03ABE104-6815-43DD-8C1C-1BD58040124F}" dt="2024-06-25T07:25:27.018" v="466" actId="478"/>
          <ac:picMkLst>
            <pc:docMk/>
            <pc:sldMk cId="2597738212" sldId="2147481495"/>
            <ac:picMk id="5" creationId="{E9412DC3-E2F1-DF42-4D4A-9785E8ED8FEA}"/>
          </ac:picMkLst>
        </pc:picChg>
      </pc:sldChg>
      <pc:sldChg chg="addSp delSp modSp add del mod ord modNotesTx">
        <pc:chgData name="HADHRI Moncef" userId="895ef482-96ff-4dd4-9c74-0dc92131d96c" providerId="ADAL" clId="{03ABE104-6815-43DD-8C1C-1BD58040124F}" dt="2024-06-25T13:23:10.005" v="1694" actId="47"/>
        <pc:sldMkLst>
          <pc:docMk/>
          <pc:sldMk cId="2765595316" sldId="2147481496"/>
        </pc:sldMkLst>
        <pc:spChg chg="del mod">
          <ac:chgData name="HADHRI Moncef" userId="895ef482-96ff-4dd4-9c74-0dc92131d96c" providerId="ADAL" clId="{03ABE104-6815-43DD-8C1C-1BD58040124F}" dt="2024-06-25T08:36:25.842" v="715" actId="478"/>
          <ac:spMkLst>
            <pc:docMk/>
            <pc:sldMk cId="2765595316" sldId="2147481496"/>
            <ac:spMk id="6" creationId="{74A235D8-12D2-F27C-3499-E41FF452F6E5}"/>
          </ac:spMkLst>
        </pc:spChg>
        <pc:spChg chg="add mod">
          <ac:chgData name="HADHRI Moncef" userId="895ef482-96ff-4dd4-9c74-0dc92131d96c" providerId="ADAL" clId="{03ABE104-6815-43DD-8C1C-1BD58040124F}" dt="2024-06-25T08:36:37.900" v="744" actId="20577"/>
          <ac:spMkLst>
            <pc:docMk/>
            <pc:sldMk cId="2765595316" sldId="2147481496"/>
            <ac:spMk id="24" creationId="{D005878F-AB40-77D1-047E-956608B3A1C7}"/>
          </ac:spMkLst>
        </pc:spChg>
        <pc:picChg chg="del mod">
          <ac:chgData name="HADHRI Moncef" userId="895ef482-96ff-4dd4-9c74-0dc92131d96c" providerId="ADAL" clId="{03ABE104-6815-43DD-8C1C-1BD58040124F}" dt="2024-06-25T08:22:26.779" v="538" actId="478"/>
          <ac:picMkLst>
            <pc:docMk/>
            <pc:sldMk cId="2765595316" sldId="2147481496"/>
            <ac:picMk id="2" creationId="{10837E58-F478-568A-575E-34C748A9A8A9}"/>
          </ac:picMkLst>
        </pc:picChg>
        <pc:picChg chg="mod">
          <ac:chgData name="HADHRI Moncef" userId="895ef482-96ff-4dd4-9c74-0dc92131d96c" providerId="ADAL" clId="{03ABE104-6815-43DD-8C1C-1BD58040124F}" dt="2024-06-25T09:24:25.100" v="1018" actId="1037"/>
          <ac:picMkLst>
            <pc:docMk/>
            <pc:sldMk cId="2765595316" sldId="2147481496"/>
            <ac:picMk id="2" creationId="{CCAFC197-DE78-5911-BF1D-925997F640B4}"/>
          </ac:picMkLst>
        </pc:picChg>
        <pc:picChg chg="del mod">
          <ac:chgData name="HADHRI Moncef" userId="895ef482-96ff-4dd4-9c74-0dc92131d96c" providerId="ADAL" clId="{03ABE104-6815-43DD-8C1C-1BD58040124F}" dt="2024-06-25T08:25:34.750" v="644" actId="478"/>
          <ac:picMkLst>
            <pc:docMk/>
            <pc:sldMk cId="2765595316" sldId="2147481496"/>
            <ac:picMk id="4" creationId="{93695F23-6305-E580-59D2-09C61C7FDAEE}"/>
          </ac:picMkLst>
        </pc:picChg>
        <pc:picChg chg="del">
          <ac:chgData name="HADHRI Moncef" userId="895ef482-96ff-4dd4-9c74-0dc92131d96c" providerId="ADAL" clId="{03ABE104-6815-43DD-8C1C-1BD58040124F}" dt="2024-06-25T08:19:16.146" v="519" actId="478"/>
          <ac:picMkLst>
            <pc:docMk/>
            <pc:sldMk cId="2765595316" sldId="2147481496"/>
            <ac:picMk id="5" creationId="{DA71526E-D0DB-5589-6EAF-439C75399CB8}"/>
          </ac:picMkLst>
        </pc:picChg>
        <pc:picChg chg="del">
          <ac:chgData name="HADHRI Moncef" userId="895ef482-96ff-4dd4-9c74-0dc92131d96c" providerId="ADAL" clId="{03ABE104-6815-43DD-8C1C-1BD58040124F}" dt="2024-06-25T08:19:15.581" v="518" actId="478"/>
          <ac:picMkLst>
            <pc:docMk/>
            <pc:sldMk cId="2765595316" sldId="2147481496"/>
            <ac:picMk id="7" creationId="{A7A903A8-5F2A-9104-7F05-BE72F89BB0EB}"/>
          </ac:picMkLst>
        </pc:picChg>
        <pc:picChg chg="del mod">
          <ac:chgData name="HADHRI Moncef" userId="895ef482-96ff-4dd4-9c74-0dc92131d96c" providerId="ADAL" clId="{03ABE104-6815-43DD-8C1C-1BD58040124F}" dt="2024-06-25T08:25:34.162" v="643" actId="478"/>
          <ac:picMkLst>
            <pc:docMk/>
            <pc:sldMk cId="2765595316" sldId="2147481496"/>
            <ac:picMk id="8" creationId="{4BE96B82-1144-283C-969A-999748A28F93}"/>
          </ac:picMkLst>
        </pc:picChg>
        <pc:picChg chg="del mod">
          <ac:chgData name="HADHRI Moncef" userId="895ef482-96ff-4dd4-9c74-0dc92131d96c" providerId="ADAL" clId="{03ABE104-6815-43DD-8C1C-1BD58040124F}" dt="2024-06-25T08:26:28.013" v="648" actId="478"/>
          <ac:picMkLst>
            <pc:docMk/>
            <pc:sldMk cId="2765595316" sldId="2147481496"/>
            <ac:picMk id="9" creationId="{5D1097CA-743B-D7A4-C912-7751E9C359BB}"/>
          </ac:picMkLst>
        </pc:picChg>
        <pc:picChg chg="del">
          <ac:chgData name="HADHRI Moncef" userId="895ef482-96ff-4dd4-9c74-0dc92131d96c" providerId="ADAL" clId="{03ABE104-6815-43DD-8C1C-1BD58040124F}" dt="2024-06-25T08:26:36.748" v="649" actId="478"/>
          <ac:picMkLst>
            <pc:docMk/>
            <pc:sldMk cId="2765595316" sldId="2147481496"/>
            <ac:picMk id="10" creationId="{45C63104-161A-06D4-B324-E190F87A35F9}"/>
          </ac:picMkLst>
        </pc:picChg>
        <pc:picChg chg="del mod">
          <ac:chgData name="HADHRI Moncef" userId="895ef482-96ff-4dd4-9c74-0dc92131d96c" providerId="ADAL" clId="{03ABE104-6815-43DD-8C1C-1BD58040124F}" dt="2024-06-25T08:28:27.253" v="658" actId="478"/>
          <ac:picMkLst>
            <pc:docMk/>
            <pc:sldMk cId="2765595316" sldId="2147481496"/>
            <ac:picMk id="11" creationId="{7877BCD5-E4B1-CAE5-D20B-F6A9AC5652A8}"/>
          </ac:picMkLst>
        </pc:picChg>
        <pc:picChg chg="del">
          <ac:chgData name="HADHRI Moncef" userId="895ef482-96ff-4dd4-9c74-0dc92131d96c" providerId="ADAL" clId="{03ABE104-6815-43DD-8C1C-1BD58040124F}" dt="2024-06-25T08:27:25.915" v="651" actId="478"/>
          <ac:picMkLst>
            <pc:docMk/>
            <pc:sldMk cId="2765595316" sldId="2147481496"/>
            <ac:picMk id="12" creationId="{8ADE3C46-1380-CA5F-09DA-2B503122E282}"/>
          </ac:picMkLst>
        </pc:picChg>
        <pc:picChg chg="del">
          <ac:chgData name="HADHRI Moncef" userId="895ef482-96ff-4dd4-9c74-0dc92131d96c" providerId="ADAL" clId="{03ABE104-6815-43DD-8C1C-1BD58040124F}" dt="2024-06-25T08:27:32.593" v="652" actId="478"/>
          <ac:picMkLst>
            <pc:docMk/>
            <pc:sldMk cId="2765595316" sldId="2147481496"/>
            <ac:picMk id="13" creationId="{BECC4CBC-3A62-1C07-7F80-A9B75C5D2BD3}"/>
          </ac:picMkLst>
        </pc:picChg>
        <pc:picChg chg="del">
          <ac:chgData name="HADHRI Moncef" userId="895ef482-96ff-4dd4-9c74-0dc92131d96c" providerId="ADAL" clId="{03ABE104-6815-43DD-8C1C-1BD58040124F}" dt="2024-06-25T08:27:52.481" v="653" actId="478"/>
          <ac:picMkLst>
            <pc:docMk/>
            <pc:sldMk cId="2765595316" sldId="2147481496"/>
            <ac:picMk id="14" creationId="{AA3F0E3A-A981-4587-48A5-0D6518063F6F}"/>
          </ac:picMkLst>
        </pc:picChg>
        <pc:picChg chg="del">
          <ac:chgData name="HADHRI Moncef" userId="895ef482-96ff-4dd4-9c74-0dc92131d96c" providerId="ADAL" clId="{03ABE104-6815-43DD-8C1C-1BD58040124F}" dt="2024-06-25T08:28:25.714" v="656" actId="478"/>
          <ac:picMkLst>
            <pc:docMk/>
            <pc:sldMk cId="2765595316" sldId="2147481496"/>
            <ac:picMk id="15" creationId="{EEC1FED8-40F3-DDCF-8354-A856B6671868}"/>
          </ac:picMkLst>
        </pc:picChg>
        <pc:picChg chg="del">
          <ac:chgData name="HADHRI Moncef" userId="895ef482-96ff-4dd4-9c74-0dc92131d96c" providerId="ADAL" clId="{03ABE104-6815-43DD-8C1C-1BD58040124F}" dt="2024-06-25T08:28:45.202" v="659" actId="478"/>
          <ac:picMkLst>
            <pc:docMk/>
            <pc:sldMk cId="2765595316" sldId="2147481496"/>
            <ac:picMk id="16" creationId="{F2C4F1FA-F5FF-DC1D-A650-3C800F19F4E1}"/>
          </ac:picMkLst>
        </pc:picChg>
        <pc:picChg chg="del mod">
          <ac:chgData name="HADHRI Moncef" userId="895ef482-96ff-4dd4-9c74-0dc92131d96c" providerId="ADAL" clId="{03ABE104-6815-43DD-8C1C-1BD58040124F}" dt="2024-06-25T08:31:10.503" v="665" actId="478"/>
          <ac:picMkLst>
            <pc:docMk/>
            <pc:sldMk cId="2765595316" sldId="2147481496"/>
            <ac:picMk id="17" creationId="{88581B57-5357-329C-5B2B-9FE5439236AE}"/>
          </ac:picMkLst>
        </pc:picChg>
        <pc:picChg chg="del mod">
          <ac:chgData name="HADHRI Moncef" userId="895ef482-96ff-4dd4-9c74-0dc92131d96c" providerId="ADAL" clId="{03ABE104-6815-43DD-8C1C-1BD58040124F}" dt="2024-06-25T08:33:14.765" v="671" actId="478"/>
          <ac:picMkLst>
            <pc:docMk/>
            <pc:sldMk cId="2765595316" sldId="2147481496"/>
            <ac:picMk id="19" creationId="{BEA2ABC0-96F0-92F2-FF60-7FF76DABB23A}"/>
          </ac:picMkLst>
        </pc:picChg>
        <pc:picChg chg="del mod">
          <ac:chgData name="HADHRI Moncef" userId="895ef482-96ff-4dd4-9c74-0dc92131d96c" providerId="ADAL" clId="{03ABE104-6815-43DD-8C1C-1BD58040124F}" dt="2024-06-25T08:34:20.520" v="674" actId="478"/>
          <ac:picMkLst>
            <pc:docMk/>
            <pc:sldMk cId="2765595316" sldId="2147481496"/>
            <ac:picMk id="20" creationId="{302083BD-DBFE-D0B4-5CD1-DAACB6E645BC}"/>
          </ac:picMkLst>
        </pc:picChg>
        <pc:picChg chg="del mod">
          <ac:chgData name="HADHRI Moncef" userId="895ef482-96ff-4dd4-9c74-0dc92131d96c" providerId="ADAL" clId="{03ABE104-6815-43DD-8C1C-1BD58040124F}" dt="2024-06-25T08:34:54.471" v="676" actId="478"/>
          <ac:picMkLst>
            <pc:docMk/>
            <pc:sldMk cId="2765595316" sldId="2147481496"/>
            <ac:picMk id="21" creationId="{719E349E-EE29-6EF5-80F9-6A3B9E950883}"/>
          </ac:picMkLst>
        </pc:picChg>
        <pc:picChg chg="del mod">
          <ac:chgData name="HADHRI Moncef" userId="895ef482-96ff-4dd4-9c74-0dc92131d96c" providerId="ADAL" clId="{03ABE104-6815-43DD-8C1C-1BD58040124F}" dt="2024-06-25T08:37:53.634" v="763" actId="478"/>
          <ac:picMkLst>
            <pc:docMk/>
            <pc:sldMk cId="2765595316" sldId="2147481496"/>
            <ac:picMk id="22" creationId="{930A1EA9-5BE7-8F8E-32F9-482E88EF9101}"/>
          </ac:picMkLst>
        </pc:picChg>
        <pc:picChg chg="mod">
          <ac:chgData name="HADHRI Moncef" userId="895ef482-96ff-4dd4-9c74-0dc92131d96c" providerId="ADAL" clId="{03ABE104-6815-43DD-8C1C-1BD58040124F}" dt="2024-06-25T08:38:18.407" v="772" actId="14100"/>
          <ac:picMkLst>
            <pc:docMk/>
            <pc:sldMk cId="2765595316" sldId="2147481496"/>
            <ac:picMk id="23" creationId="{FA9DDB90-F6F2-54B1-3593-DED0495FEDDF}"/>
          </ac:picMkLst>
        </pc:picChg>
        <pc:picChg chg="del mod">
          <ac:chgData name="HADHRI Moncef" userId="895ef482-96ff-4dd4-9c74-0dc92131d96c" providerId="ADAL" clId="{03ABE104-6815-43DD-8C1C-1BD58040124F}" dt="2024-06-25T09:24:09.317" v="1009" actId="478"/>
          <ac:picMkLst>
            <pc:docMk/>
            <pc:sldMk cId="2765595316" sldId="2147481496"/>
            <ac:picMk id="25" creationId="{D86355F8-E502-6CEE-F867-8DFE963DA782}"/>
          </ac:picMkLst>
        </pc:picChg>
        <pc:cxnChg chg="add del mod">
          <ac:chgData name="HADHRI Moncef" userId="895ef482-96ff-4dd4-9c74-0dc92131d96c" providerId="ADAL" clId="{03ABE104-6815-43DD-8C1C-1BD58040124F}" dt="2024-06-25T08:31:12.276" v="666" actId="478"/>
          <ac:cxnSpMkLst>
            <pc:docMk/>
            <pc:sldMk cId="2765595316" sldId="2147481496"/>
            <ac:cxnSpMk id="18" creationId="{971DC127-39FA-9D90-4307-ADF04F9F92F4}"/>
          </ac:cxnSpMkLst>
        </pc:cxnChg>
      </pc:sldChg>
      <pc:sldChg chg="addSp delSp modSp add del mod ord">
        <pc:chgData name="HADHRI Moncef" userId="895ef482-96ff-4dd4-9c74-0dc92131d96c" providerId="ADAL" clId="{03ABE104-6815-43DD-8C1C-1BD58040124F}" dt="2024-06-25T13:23:08.372" v="1693" actId="47"/>
        <pc:sldMkLst>
          <pc:docMk/>
          <pc:sldMk cId="1994731743" sldId="2147481497"/>
        </pc:sldMkLst>
        <pc:spChg chg="add mod">
          <ac:chgData name="HADHRI Moncef" userId="895ef482-96ff-4dd4-9c74-0dc92131d96c" providerId="ADAL" clId="{03ABE104-6815-43DD-8C1C-1BD58040124F}" dt="2024-06-25T09:39:27.159" v="1042" actId="20577"/>
          <ac:spMkLst>
            <pc:docMk/>
            <pc:sldMk cId="1994731743" sldId="2147481497"/>
            <ac:spMk id="4" creationId="{F59A7A10-03DB-DC65-E0C7-ADF8F10B5B62}"/>
          </ac:spMkLst>
        </pc:spChg>
        <pc:spChg chg="del mod">
          <ac:chgData name="HADHRI Moncef" userId="895ef482-96ff-4dd4-9c74-0dc92131d96c" providerId="ADAL" clId="{03ABE104-6815-43DD-8C1C-1BD58040124F}" dt="2024-06-25T09:22:37.086" v="982" actId="478"/>
          <ac:spMkLst>
            <pc:docMk/>
            <pc:sldMk cId="1994731743" sldId="2147481497"/>
            <ac:spMk id="6" creationId="{74A235D8-12D2-F27C-3499-E41FF452F6E5}"/>
          </ac:spMkLst>
        </pc:spChg>
        <pc:picChg chg="mod">
          <ac:chgData name="HADHRI Moncef" userId="895ef482-96ff-4dd4-9c74-0dc92131d96c" providerId="ADAL" clId="{03ABE104-6815-43DD-8C1C-1BD58040124F}" dt="2024-06-25T09:22:17.965" v="981" actId="1076"/>
          <ac:picMkLst>
            <pc:docMk/>
            <pc:sldMk cId="1994731743" sldId="2147481497"/>
            <ac:picMk id="2" creationId="{E33D34DA-5857-8677-FCA2-7C6A6CDA4F32}"/>
          </ac:picMkLst>
        </pc:picChg>
        <pc:picChg chg="del mod">
          <ac:chgData name="HADHRI Moncef" userId="895ef482-96ff-4dd4-9c74-0dc92131d96c" providerId="ADAL" clId="{03ABE104-6815-43DD-8C1C-1BD58040124F}" dt="2024-06-25T09:21:09.584" v="978" actId="478"/>
          <ac:picMkLst>
            <pc:docMk/>
            <pc:sldMk cId="1994731743" sldId="2147481497"/>
            <ac:picMk id="17" creationId="{88581B57-5357-329C-5B2B-9FE5439236AE}"/>
          </ac:picMkLst>
        </pc:picChg>
        <pc:cxnChg chg="del mod">
          <ac:chgData name="HADHRI Moncef" userId="895ef482-96ff-4dd4-9c74-0dc92131d96c" providerId="ADAL" clId="{03ABE104-6815-43DD-8C1C-1BD58040124F}" dt="2024-06-25T09:21:25.974" v="979" actId="478"/>
          <ac:cxnSpMkLst>
            <pc:docMk/>
            <pc:sldMk cId="1994731743" sldId="2147481497"/>
            <ac:cxnSpMk id="18" creationId="{971DC127-39FA-9D90-4307-ADF04F9F92F4}"/>
          </ac:cxnSpMkLst>
        </pc:cxnChg>
      </pc:sldChg>
      <pc:sldChg chg="addSp delSp modSp add del mod ord">
        <pc:chgData name="HADHRI Moncef" userId="895ef482-96ff-4dd4-9c74-0dc92131d96c" providerId="ADAL" clId="{03ABE104-6815-43DD-8C1C-1BD58040124F}" dt="2024-06-25T13:23:08.372" v="1693" actId="47"/>
        <pc:sldMkLst>
          <pc:docMk/>
          <pc:sldMk cId="668669251" sldId="2147481498"/>
        </pc:sldMkLst>
        <pc:spChg chg="add del mod">
          <ac:chgData name="HADHRI Moncef" userId="895ef482-96ff-4dd4-9c74-0dc92131d96c" providerId="ADAL" clId="{03ABE104-6815-43DD-8C1C-1BD58040124F}" dt="2024-06-25T09:06:07.973" v="951" actId="790"/>
          <ac:spMkLst>
            <pc:docMk/>
            <pc:sldMk cId="668669251" sldId="2147481498"/>
            <ac:spMk id="3" creationId="{C215E459-C76C-CF8A-9E2A-B7C342298611}"/>
          </ac:spMkLst>
        </pc:spChg>
        <pc:spChg chg="add del mod">
          <ac:chgData name="HADHRI Moncef" userId="895ef482-96ff-4dd4-9c74-0dc92131d96c" providerId="ADAL" clId="{03ABE104-6815-43DD-8C1C-1BD58040124F}" dt="2024-06-25T09:23:17.376" v="1008" actId="20577"/>
          <ac:spMkLst>
            <pc:docMk/>
            <pc:sldMk cId="668669251" sldId="2147481498"/>
            <ac:spMk id="5" creationId="{F10D15AB-9D98-95BA-7A5A-EA440C6444E3}"/>
          </ac:spMkLst>
        </pc:spChg>
        <pc:spChg chg="del">
          <ac:chgData name="HADHRI Moncef" userId="895ef482-96ff-4dd4-9c74-0dc92131d96c" providerId="ADAL" clId="{03ABE104-6815-43DD-8C1C-1BD58040124F}" dt="2024-06-25T08:53:59.407" v="826" actId="478"/>
          <ac:spMkLst>
            <pc:docMk/>
            <pc:sldMk cId="668669251" sldId="2147481498"/>
            <ac:spMk id="6" creationId="{74A235D8-12D2-F27C-3499-E41FF452F6E5}"/>
          </ac:spMkLst>
        </pc:spChg>
        <pc:picChg chg="del mod">
          <ac:chgData name="HADHRI Moncef" userId="895ef482-96ff-4dd4-9c74-0dc92131d96c" providerId="ADAL" clId="{03ABE104-6815-43DD-8C1C-1BD58040124F}" dt="2024-06-25T08:45:15.273" v="788" actId="478"/>
          <ac:picMkLst>
            <pc:docMk/>
            <pc:sldMk cId="668669251" sldId="2147481498"/>
            <ac:picMk id="2" creationId="{7D6EA487-822B-96BC-D981-26AA12509878}"/>
          </ac:picMkLst>
        </pc:picChg>
        <pc:picChg chg="del mod">
          <ac:chgData name="HADHRI Moncef" userId="895ef482-96ff-4dd4-9c74-0dc92131d96c" providerId="ADAL" clId="{03ABE104-6815-43DD-8C1C-1BD58040124F}" dt="2024-06-25T08:56:14.490" v="904" actId="478"/>
          <ac:picMkLst>
            <pc:docMk/>
            <pc:sldMk cId="668669251" sldId="2147481498"/>
            <ac:picMk id="4" creationId="{A0139ED7-B1D0-141D-7020-922276FF214A}"/>
          </ac:picMkLst>
        </pc:picChg>
        <pc:picChg chg="add del mod">
          <ac:chgData name="HADHRI Moncef" userId="895ef482-96ff-4dd4-9c74-0dc92131d96c" providerId="ADAL" clId="{03ABE104-6815-43DD-8C1C-1BD58040124F}" dt="2024-06-25T08:56:33.977" v="911" actId="478"/>
          <ac:picMkLst>
            <pc:docMk/>
            <pc:sldMk cId="668669251" sldId="2147481498"/>
            <ac:picMk id="7" creationId="{8A67F647-ECB9-0288-C04F-A7E45E48E80B}"/>
          </ac:picMkLst>
        </pc:picChg>
        <pc:picChg chg="mod">
          <ac:chgData name="HADHRI Moncef" userId="895ef482-96ff-4dd4-9c74-0dc92131d96c" providerId="ADAL" clId="{03ABE104-6815-43DD-8C1C-1BD58040124F}" dt="2024-06-25T08:59:54.715" v="936" actId="1038"/>
          <ac:picMkLst>
            <pc:docMk/>
            <pc:sldMk cId="668669251" sldId="2147481498"/>
            <ac:picMk id="8" creationId="{1C26949A-11F8-DA07-3322-309F50ABE420}"/>
          </ac:picMkLst>
        </pc:picChg>
        <pc:picChg chg="mod">
          <ac:chgData name="HADHRI Moncef" userId="895ef482-96ff-4dd4-9c74-0dc92131d96c" providerId="ADAL" clId="{03ABE104-6815-43DD-8C1C-1BD58040124F}" dt="2024-06-25T08:59:56.975" v="939" actId="1038"/>
          <ac:picMkLst>
            <pc:docMk/>
            <pc:sldMk cId="668669251" sldId="2147481498"/>
            <ac:picMk id="9" creationId="{05F7BF2B-99A1-6512-7848-516E831CBBCD}"/>
          </ac:picMkLst>
        </pc:picChg>
        <pc:picChg chg="del">
          <ac:chgData name="HADHRI Moncef" userId="895ef482-96ff-4dd4-9c74-0dc92131d96c" providerId="ADAL" clId="{03ABE104-6815-43DD-8C1C-1BD58040124F}" dt="2024-06-25T08:42:51.693" v="783" actId="478"/>
          <ac:picMkLst>
            <pc:docMk/>
            <pc:sldMk cId="668669251" sldId="2147481498"/>
            <ac:picMk id="17" creationId="{88581B57-5357-329C-5B2B-9FE5439236AE}"/>
          </ac:picMkLst>
        </pc:picChg>
        <pc:cxnChg chg="del">
          <ac:chgData name="HADHRI Moncef" userId="895ef482-96ff-4dd4-9c74-0dc92131d96c" providerId="ADAL" clId="{03ABE104-6815-43DD-8C1C-1BD58040124F}" dt="2024-06-25T08:44:31.184" v="784" actId="478"/>
          <ac:cxnSpMkLst>
            <pc:docMk/>
            <pc:sldMk cId="668669251" sldId="2147481498"/>
            <ac:cxnSpMk id="18" creationId="{971DC127-39FA-9D90-4307-ADF04F9F92F4}"/>
          </ac:cxnSpMkLst>
        </pc:cxnChg>
      </pc:sldChg>
      <pc:sldChg chg="delSp add del mod">
        <pc:chgData name="HADHRI Moncef" userId="895ef482-96ff-4dd4-9c74-0dc92131d96c" providerId="ADAL" clId="{03ABE104-6815-43DD-8C1C-1BD58040124F}" dt="2024-06-25T13:23:08.372" v="1693" actId="47"/>
        <pc:sldMkLst>
          <pc:docMk/>
          <pc:sldMk cId="2104691919" sldId="2147481499"/>
        </pc:sldMkLst>
        <pc:picChg chg="del">
          <ac:chgData name="HADHRI Moncef" userId="895ef482-96ff-4dd4-9c74-0dc92131d96c" providerId="ADAL" clId="{03ABE104-6815-43DD-8C1C-1BD58040124F}" dt="2024-06-25T09:30:42.529" v="1020" actId="478"/>
          <ac:picMkLst>
            <pc:docMk/>
            <pc:sldMk cId="2104691919" sldId="2147481499"/>
            <ac:picMk id="8" creationId="{1C26949A-11F8-DA07-3322-309F50ABE420}"/>
          </ac:picMkLst>
        </pc:picChg>
        <pc:picChg chg="del">
          <ac:chgData name="HADHRI Moncef" userId="895ef482-96ff-4dd4-9c74-0dc92131d96c" providerId="ADAL" clId="{03ABE104-6815-43DD-8C1C-1BD58040124F}" dt="2024-06-25T09:30:43.609" v="1021" actId="478"/>
          <ac:picMkLst>
            <pc:docMk/>
            <pc:sldMk cId="2104691919" sldId="2147481499"/>
            <ac:picMk id="9" creationId="{05F7BF2B-99A1-6512-7848-516E831CBBCD}"/>
          </ac:picMkLst>
        </pc:picChg>
      </pc:sldChg>
      <pc:sldChg chg="new del ord">
        <pc:chgData name="HADHRI Moncef" userId="895ef482-96ff-4dd4-9c74-0dc92131d96c" providerId="ADAL" clId="{03ABE104-6815-43DD-8C1C-1BD58040124F}" dt="2024-06-25T13:23:08.372" v="1693" actId="47"/>
        <pc:sldMkLst>
          <pc:docMk/>
          <pc:sldMk cId="4067868134" sldId="2147481500"/>
        </pc:sldMkLst>
      </pc:sldChg>
      <pc:sldChg chg="modSp add del mod">
        <pc:chgData name="HADHRI Moncef" userId="895ef482-96ff-4dd4-9c74-0dc92131d96c" providerId="ADAL" clId="{03ABE104-6815-43DD-8C1C-1BD58040124F}" dt="2024-06-25T13:23:08.372" v="1693" actId="47"/>
        <pc:sldMkLst>
          <pc:docMk/>
          <pc:sldMk cId="2550843246" sldId="2147481501"/>
        </pc:sldMkLst>
        <pc:spChg chg="mod">
          <ac:chgData name="HADHRI Moncef" userId="895ef482-96ff-4dd4-9c74-0dc92131d96c" providerId="ADAL" clId="{03ABE104-6815-43DD-8C1C-1BD58040124F}" dt="2024-06-25T09:39:55.262" v="1044" actId="13926"/>
          <ac:spMkLst>
            <pc:docMk/>
            <pc:sldMk cId="2550843246" sldId="2147481501"/>
            <ac:spMk id="5" creationId="{F10D15AB-9D98-95BA-7A5A-EA440C6444E3}"/>
          </ac:spMkLst>
        </pc:spChg>
      </pc:sldChg>
      <pc:sldChg chg="addSp delSp modSp add del mod ord">
        <pc:chgData name="HADHRI Moncef" userId="895ef482-96ff-4dd4-9c74-0dc92131d96c" providerId="ADAL" clId="{03ABE104-6815-43DD-8C1C-1BD58040124F}" dt="2024-06-28T12:19:04.919" v="4619" actId="47"/>
        <pc:sldMkLst>
          <pc:docMk/>
          <pc:sldMk cId="1593342106" sldId="2147481502"/>
        </pc:sldMkLst>
        <pc:spChg chg="mod">
          <ac:chgData name="HADHRI Moncef" userId="895ef482-96ff-4dd4-9c74-0dc92131d96c" providerId="ADAL" clId="{03ABE104-6815-43DD-8C1C-1BD58040124F}" dt="2024-06-28T12:00:04.799" v="4606" actId="1076"/>
          <ac:spMkLst>
            <pc:docMk/>
            <pc:sldMk cId="1593342106" sldId="2147481502"/>
            <ac:spMk id="2" creationId="{856E19AE-0A7B-4174-EF1E-1E1EF13D8B4C}"/>
          </ac:spMkLst>
        </pc:spChg>
        <pc:spChg chg="add mod">
          <ac:chgData name="HADHRI Moncef" userId="895ef482-96ff-4dd4-9c74-0dc92131d96c" providerId="ADAL" clId="{03ABE104-6815-43DD-8C1C-1BD58040124F}" dt="2024-06-26T09:16:17.258" v="2523" actId="20577"/>
          <ac:spMkLst>
            <pc:docMk/>
            <pc:sldMk cId="1593342106" sldId="2147481502"/>
            <ac:spMk id="5" creationId="{2B31B7AD-BFEC-5C6F-70BF-D6AFF743F24F}"/>
          </ac:spMkLst>
        </pc:spChg>
        <pc:spChg chg="add mod">
          <ac:chgData name="HADHRI Moncef" userId="895ef482-96ff-4dd4-9c74-0dc92131d96c" providerId="ADAL" clId="{03ABE104-6815-43DD-8C1C-1BD58040124F}" dt="2024-06-26T10:04:54.710" v="3388" actId="20577"/>
          <ac:spMkLst>
            <pc:docMk/>
            <pc:sldMk cId="1593342106" sldId="2147481502"/>
            <ac:spMk id="7" creationId="{E44CC943-E56D-8C3C-7890-46D22DB33AD9}"/>
          </ac:spMkLst>
        </pc:spChg>
        <pc:spChg chg="add mod">
          <ac:chgData name="HADHRI Moncef" userId="895ef482-96ff-4dd4-9c74-0dc92131d96c" providerId="ADAL" clId="{03ABE104-6815-43DD-8C1C-1BD58040124F}" dt="2024-06-28T12:17:56.792" v="4616" actId="1076"/>
          <ac:spMkLst>
            <pc:docMk/>
            <pc:sldMk cId="1593342106" sldId="2147481502"/>
            <ac:spMk id="9" creationId="{E66C4634-277C-4CF4-8E99-9C91FAC48BFE}"/>
          </ac:spMkLst>
        </pc:spChg>
        <pc:picChg chg="del mod">
          <ac:chgData name="HADHRI Moncef" userId="895ef482-96ff-4dd4-9c74-0dc92131d96c" providerId="ADAL" clId="{03ABE104-6815-43DD-8C1C-1BD58040124F}" dt="2024-06-25T12:25:40.311" v="1338" actId="478"/>
          <ac:picMkLst>
            <pc:docMk/>
            <pc:sldMk cId="1593342106" sldId="2147481502"/>
            <ac:picMk id="3" creationId="{0C341F6E-7695-5A05-4E49-32253DF6D9F0}"/>
          </ac:picMkLst>
        </pc:picChg>
        <pc:picChg chg="del mod">
          <ac:chgData name="HADHRI Moncef" userId="895ef482-96ff-4dd4-9c74-0dc92131d96c" providerId="ADAL" clId="{03ABE104-6815-43DD-8C1C-1BD58040124F}" dt="2024-06-25T12:27:30.889" v="1342" actId="478"/>
          <ac:picMkLst>
            <pc:docMk/>
            <pc:sldMk cId="1593342106" sldId="2147481502"/>
            <ac:picMk id="5" creationId="{40F31B22-FA87-2A95-4528-8D8D0D7C2D3D}"/>
          </ac:picMkLst>
        </pc:picChg>
        <pc:picChg chg="mod">
          <ac:chgData name="HADHRI Moncef" userId="895ef482-96ff-4dd4-9c74-0dc92131d96c" providerId="ADAL" clId="{03ABE104-6815-43DD-8C1C-1BD58040124F}" dt="2024-06-28T12:17:32.110" v="4612" actId="14100"/>
          <ac:picMkLst>
            <pc:docMk/>
            <pc:sldMk cId="1593342106" sldId="2147481502"/>
            <ac:picMk id="6" creationId="{8CA53EA2-1D76-8AAC-B057-C3BA1FF7D6EF}"/>
          </ac:picMkLst>
        </pc:picChg>
        <pc:picChg chg="del">
          <ac:chgData name="HADHRI Moncef" userId="895ef482-96ff-4dd4-9c74-0dc92131d96c" providerId="ADAL" clId="{03ABE104-6815-43DD-8C1C-1BD58040124F}" dt="2024-06-25T12:25:57.532" v="1339" actId="478"/>
          <ac:picMkLst>
            <pc:docMk/>
            <pc:sldMk cId="1593342106" sldId="2147481502"/>
            <ac:picMk id="6" creationId="{D268FAA1-39E5-49AF-8E6F-889C67C0A098}"/>
          </ac:picMkLst>
        </pc:picChg>
        <pc:picChg chg="del mod">
          <ac:chgData name="HADHRI Moncef" userId="895ef482-96ff-4dd4-9c74-0dc92131d96c" providerId="ADAL" clId="{03ABE104-6815-43DD-8C1C-1BD58040124F}" dt="2024-06-25T12:35:14.914" v="1345" actId="478"/>
          <ac:picMkLst>
            <pc:docMk/>
            <pc:sldMk cId="1593342106" sldId="2147481502"/>
            <ac:picMk id="7" creationId="{2E003EC7-504D-D2D3-2671-99A086994BF9}"/>
          </ac:picMkLst>
        </pc:picChg>
        <pc:picChg chg="mod">
          <ac:chgData name="HADHRI Moncef" userId="895ef482-96ff-4dd4-9c74-0dc92131d96c" providerId="ADAL" clId="{03ABE104-6815-43DD-8C1C-1BD58040124F}" dt="2024-06-25T12:27:40.336" v="1344" actId="14100"/>
          <ac:picMkLst>
            <pc:docMk/>
            <pc:sldMk cId="1593342106" sldId="2147481502"/>
            <ac:picMk id="8" creationId="{F7AE7C50-10CE-B975-A447-E3E68DEBC72A}"/>
          </ac:picMkLst>
        </pc:picChg>
        <pc:picChg chg="del">
          <ac:chgData name="HADHRI Moncef" userId="895ef482-96ff-4dd4-9c74-0dc92131d96c" providerId="ADAL" clId="{03ABE104-6815-43DD-8C1C-1BD58040124F}" dt="2024-06-25T12:19:05.080" v="1229" actId="478"/>
          <ac:picMkLst>
            <pc:docMk/>
            <pc:sldMk cId="1593342106" sldId="2147481502"/>
            <ac:picMk id="9" creationId="{EE04D0B9-532B-1755-1EBF-EED26A1F0364}"/>
          </ac:picMkLst>
        </pc:picChg>
        <pc:picChg chg="del mod">
          <ac:chgData name="HADHRI Moncef" userId="895ef482-96ff-4dd4-9c74-0dc92131d96c" providerId="ADAL" clId="{03ABE104-6815-43DD-8C1C-1BD58040124F}" dt="2024-06-28T12:17:04.259" v="4609" actId="478"/>
          <ac:picMkLst>
            <pc:docMk/>
            <pc:sldMk cId="1593342106" sldId="2147481502"/>
            <ac:picMk id="10" creationId="{278618D0-E204-2222-3F0F-5ED9368850E8}"/>
          </ac:picMkLst>
        </pc:picChg>
        <pc:cxnChg chg="add mod">
          <ac:chgData name="HADHRI Moncef" userId="895ef482-96ff-4dd4-9c74-0dc92131d96c" providerId="ADAL" clId="{03ABE104-6815-43DD-8C1C-1BD58040124F}" dt="2024-06-26T09:15:19.057" v="2493" actId="14100"/>
          <ac:cxnSpMkLst>
            <pc:docMk/>
            <pc:sldMk cId="1593342106" sldId="2147481502"/>
            <ac:cxnSpMk id="3" creationId="{D4082652-00AE-7FC2-4366-9244A9074A88}"/>
          </ac:cxnSpMkLst>
        </pc:cxnChg>
        <pc:cxnChg chg="add mod">
          <ac:chgData name="HADHRI Moncef" userId="895ef482-96ff-4dd4-9c74-0dc92131d96c" providerId="ADAL" clId="{03ABE104-6815-43DD-8C1C-1BD58040124F}" dt="2024-06-28T12:18:10.636" v="4618" actId="1076"/>
          <ac:cxnSpMkLst>
            <pc:docMk/>
            <pc:sldMk cId="1593342106" sldId="2147481502"/>
            <ac:cxnSpMk id="11" creationId="{C422C51D-74D3-6CD0-ABC1-14F7E464EA9E}"/>
          </ac:cxnSpMkLst>
        </pc:cxnChg>
        <pc:cxnChg chg="add del mod">
          <ac:chgData name="HADHRI Moncef" userId="895ef482-96ff-4dd4-9c74-0dc92131d96c" providerId="ADAL" clId="{03ABE104-6815-43DD-8C1C-1BD58040124F}" dt="2024-06-28T12:17:05.500" v="4610" actId="478"/>
          <ac:cxnSpMkLst>
            <pc:docMk/>
            <pc:sldMk cId="1593342106" sldId="2147481502"/>
            <ac:cxnSpMk id="12" creationId="{75BC5F37-52DA-70A6-CCB6-DCA53DC9D459}"/>
          </ac:cxnSpMkLst>
        </pc:cxnChg>
      </pc:sldChg>
      <pc:sldChg chg="addSp delSp modSp add del mod ord">
        <pc:chgData name="HADHRI Moncef" userId="895ef482-96ff-4dd4-9c74-0dc92131d96c" providerId="ADAL" clId="{03ABE104-6815-43DD-8C1C-1BD58040124F}" dt="2024-06-28T06:05:10.524" v="3906" actId="20577"/>
        <pc:sldMkLst>
          <pc:docMk/>
          <pc:sldMk cId="2193698592" sldId="2147481503"/>
        </pc:sldMkLst>
        <pc:spChg chg="mod">
          <ac:chgData name="HADHRI Moncef" userId="895ef482-96ff-4dd4-9c74-0dc92131d96c" providerId="ADAL" clId="{03ABE104-6815-43DD-8C1C-1BD58040124F}" dt="2024-06-28T06:05:10.524" v="3906" actId="20577"/>
          <ac:spMkLst>
            <pc:docMk/>
            <pc:sldMk cId="2193698592" sldId="2147481503"/>
            <ac:spMk id="2" creationId="{856E19AE-0A7B-4174-EF1E-1E1EF13D8B4C}"/>
          </ac:spMkLst>
        </pc:spChg>
        <pc:spChg chg="add mod">
          <ac:chgData name="HADHRI Moncef" userId="895ef482-96ff-4dd4-9c74-0dc92131d96c" providerId="ADAL" clId="{03ABE104-6815-43DD-8C1C-1BD58040124F}" dt="2024-06-26T10:14:03.330" v="3422" actId="1035"/>
          <ac:spMkLst>
            <pc:docMk/>
            <pc:sldMk cId="2193698592" sldId="2147481503"/>
            <ac:spMk id="10" creationId="{71D5DE05-F7BD-5C69-5B3B-0FBE1BC14DCD}"/>
          </ac:spMkLst>
        </pc:spChg>
        <pc:spChg chg="add del mod">
          <ac:chgData name="HADHRI Moncef" userId="895ef482-96ff-4dd4-9c74-0dc92131d96c" providerId="ADAL" clId="{03ABE104-6815-43DD-8C1C-1BD58040124F}" dt="2024-06-26T10:23:48.218" v="3572" actId="478"/>
          <ac:spMkLst>
            <pc:docMk/>
            <pc:sldMk cId="2193698592" sldId="2147481503"/>
            <ac:spMk id="11" creationId="{5E00EA63-69B9-5868-6AFD-52B9B8478D2D}"/>
          </ac:spMkLst>
        </pc:spChg>
        <pc:spChg chg="add mod">
          <ac:chgData name="HADHRI Moncef" userId="895ef482-96ff-4dd4-9c74-0dc92131d96c" providerId="ADAL" clId="{03ABE104-6815-43DD-8C1C-1BD58040124F}" dt="2024-06-26T10:14:03.330" v="3422" actId="1035"/>
          <ac:spMkLst>
            <pc:docMk/>
            <pc:sldMk cId="2193698592" sldId="2147481503"/>
            <ac:spMk id="18" creationId="{3C64C978-27EE-C9B4-151C-2A6653B4CE02}"/>
          </ac:spMkLst>
        </pc:spChg>
        <pc:spChg chg="add del mod">
          <ac:chgData name="HADHRI Moncef" userId="895ef482-96ff-4dd4-9c74-0dc92131d96c" providerId="ADAL" clId="{03ABE104-6815-43DD-8C1C-1BD58040124F}" dt="2024-06-26T10:13:38.631" v="3399" actId="478"/>
          <ac:spMkLst>
            <pc:docMk/>
            <pc:sldMk cId="2193698592" sldId="2147481503"/>
            <ac:spMk id="20" creationId="{730ABDF0-A1A7-8647-E842-BDB41B0AB80A}"/>
          </ac:spMkLst>
        </pc:spChg>
        <pc:picChg chg="del mod">
          <ac:chgData name="HADHRI Moncef" userId="895ef482-96ff-4dd4-9c74-0dc92131d96c" providerId="ADAL" clId="{03ABE104-6815-43DD-8C1C-1BD58040124F}" dt="2024-06-26T10:12:35.509" v="3391" actId="478"/>
          <ac:picMkLst>
            <pc:docMk/>
            <pc:sldMk cId="2193698592" sldId="2147481503"/>
            <ac:picMk id="3" creationId="{2A01C7F9-A8F9-D040-FA80-7DE4118BB4EC}"/>
          </ac:picMkLst>
        </pc:picChg>
        <pc:picChg chg="del mod">
          <ac:chgData name="HADHRI Moncef" userId="895ef482-96ff-4dd4-9c74-0dc92131d96c" providerId="ADAL" clId="{03ABE104-6815-43DD-8C1C-1BD58040124F}" dt="2024-06-26T10:12:34.804" v="3390" actId="478"/>
          <ac:picMkLst>
            <pc:docMk/>
            <pc:sldMk cId="2193698592" sldId="2147481503"/>
            <ac:picMk id="5" creationId="{2F28DF0F-7A10-7EED-A2A0-91149AE91BA9}"/>
          </ac:picMkLst>
        </pc:picChg>
        <pc:picChg chg="del mod">
          <ac:chgData name="HADHRI Moncef" userId="895ef482-96ff-4dd4-9c74-0dc92131d96c" providerId="ADAL" clId="{03ABE104-6815-43DD-8C1C-1BD58040124F}" dt="2024-06-26T10:18:19.467" v="3545" actId="478"/>
          <ac:picMkLst>
            <pc:docMk/>
            <pc:sldMk cId="2193698592" sldId="2147481503"/>
            <ac:picMk id="6" creationId="{9EA643A8-BF78-3244-7F64-F473F811A091}"/>
          </ac:picMkLst>
        </pc:picChg>
        <pc:picChg chg="del mod">
          <ac:chgData name="HADHRI Moncef" userId="895ef482-96ff-4dd4-9c74-0dc92131d96c" providerId="ADAL" clId="{03ABE104-6815-43DD-8C1C-1BD58040124F}" dt="2024-06-25T12:45:59.188" v="1365" actId="478"/>
          <ac:picMkLst>
            <pc:docMk/>
            <pc:sldMk cId="2193698592" sldId="2147481503"/>
            <ac:picMk id="8" creationId="{F7AE7C50-10CE-B975-A447-E3E68DEBC72A}"/>
          </ac:picMkLst>
        </pc:picChg>
        <pc:picChg chg="del">
          <ac:chgData name="HADHRI Moncef" userId="895ef482-96ff-4dd4-9c74-0dc92131d96c" providerId="ADAL" clId="{03ABE104-6815-43DD-8C1C-1BD58040124F}" dt="2024-06-25T12:45:57.664" v="1362" actId="478"/>
          <ac:picMkLst>
            <pc:docMk/>
            <pc:sldMk cId="2193698592" sldId="2147481503"/>
            <ac:picMk id="10" creationId="{278618D0-E204-2222-3F0F-5ED9368850E8}"/>
          </ac:picMkLst>
        </pc:picChg>
        <pc:picChg chg="del">
          <ac:chgData name="HADHRI Moncef" userId="895ef482-96ff-4dd4-9c74-0dc92131d96c" providerId="ADAL" clId="{03ABE104-6815-43DD-8C1C-1BD58040124F}" dt="2024-06-26T10:18:26.884" v="3546" actId="478"/>
          <ac:picMkLst>
            <pc:docMk/>
            <pc:sldMk cId="2193698592" sldId="2147481503"/>
            <ac:picMk id="12" creationId="{3E64BE56-8C27-DD35-D06C-D5F8AA6F5EFB}"/>
          </ac:picMkLst>
        </pc:picChg>
        <pc:picChg chg="mod">
          <ac:chgData name="HADHRI Moncef" userId="895ef482-96ff-4dd4-9c74-0dc92131d96c" providerId="ADAL" clId="{03ABE104-6815-43DD-8C1C-1BD58040124F}" dt="2024-06-26T10:18:42.081" v="3548" actId="14100"/>
          <ac:picMkLst>
            <pc:docMk/>
            <pc:sldMk cId="2193698592" sldId="2147481503"/>
            <ac:picMk id="13" creationId="{882CDF09-54F4-F925-5046-5F17D1E87372}"/>
          </ac:picMkLst>
        </pc:picChg>
        <pc:cxnChg chg="add del mod">
          <ac:chgData name="HADHRI Moncef" userId="895ef482-96ff-4dd4-9c74-0dc92131d96c" providerId="ADAL" clId="{03ABE104-6815-43DD-8C1C-1BD58040124F}" dt="2024-06-26T10:12:36.799" v="3393" actId="478"/>
          <ac:cxnSpMkLst>
            <pc:docMk/>
            <pc:sldMk cId="2193698592" sldId="2147481503"/>
            <ac:cxnSpMk id="7" creationId="{8F3D33A9-4606-3915-79BB-AC4748227FF3}"/>
          </ac:cxnSpMkLst>
        </pc:cxnChg>
        <pc:cxnChg chg="add mod">
          <ac:chgData name="HADHRI Moncef" userId="895ef482-96ff-4dd4-9c74-0dc92131d96c" providerId="ADAL" clId="{03ABE104-6815-43DD-8C1C-1BD58040124F}" dt="2024-06-26T10:14:03.330" v="3422" actId="1035"/>
          <ac:cxnSpMkLst>
            <pc:docMk/>
            <pc:sldMk cId="2193698592" sldId="2147481503"/>
            <ac:cxnSpMk id="8" creationId="{5F6F1614-4164-9C23-E7B9-F987EE8BCAA8}"/>
          </ac:cxnSpMkLst>
        </pc:cxnChg>
        <pc:cxnChg chg="add del mod">
          <ac:chgData name="HADHRI Moncef" userId="895ef482-96ff-4dd4-9c74-0dc92131d96c" providerId="ADAL" clId="{03ABE104-6815-43DD-8C1C-1BD58040124F}" dt="2024-06-26T10:12:37.757" v="3395" actId="478"/>
          <ac:cxnSpMkLst>
            <pc:docMk/>
            <pc:sldMk cId="2193698592" sldId="2147481503"/>
            <ac:cxnSpMk id="9" creationId="{80DC91AE-635F-ADAB-A0DA-7E86C4A4EB55}"/>
          </ac:cxnSpMkLst>
        </pc:cxnChg>
        <pc:cxnChg chg="del">
          <ac:chgData name="HADHRI Moncef" userId="895ef482-96ff-4dd4-9c74-0dc92131d96c" providerId="ADAL" clId="{03ABE104-6815-43DD-8C1C-1BD58040124F}" dt="2024-06-25T12:45:58.575" v="1363" actId="478"/>
          <ac:cxnSpMkLst>
            <pc:docMk/>
            <pc:sldMk cId="2193698592" sldId="2147481503"/>
            <ac:cxnSpMk id="12" creationId="{75BC5F37-52DA-70A6-CCB6-DCA53DC9D459}"/>
          </ac:cxnSpMkLst>
        </pc:cxnChg>
        <pc:cxnChg chg="add mod">
          <ac:chgData name="HADHRI Moncef" userId="895ef482-96ff-4dd4-9c74-0dc92131d96c" providerId="ADAL" clId="{03ABE104-6815-43DD-8C1C-1BD58040124F}" dt="2024-06-26T10:14:03.330" v="3422" actId="1035"/>
          <ac:cxnSpMkLst>
            <pc:docMk/>
            <pc:sldMk cId="2193698592" sldId="2147481503"/>
            <ac:cxnSpMk id="15" creationId="{D860F528-EA0C-A97C-4205-B0BFA5D6C4CA}"/>
          </ac:cxnSpMkLst>
        </pc:cxnChg>
        <pc:cxnChg chg="add mod">
          <ac:chgData name="HADHRI Moncef" userId="895ef482-96ff-4dd4-9c74-0dc92131d96c" providerId="ADAL" clId="{03ABE104-6815-43DD-8C1C-1BD58040124F}" dt="2024-06-26T10:19:20.101" v="3563" actId="692"/>
          <ac:cxnSpMkLst>
            <pc:docMk/>
            <pc:sldMk cId="2193698592" sldId="2147481503"/>
            <ac:cxnSpMk id="16" creationId="{394B1FDC-77E9-ED72-4BB1-DD90EC80A784}"/>
          </ac:cxnSpMkLst>
        </pc:cxnChg>
        <pc:cxnChg chg="add del mod">
          <ac:chgData name="HADHRI Moncef" userId="895ef482-96ff-4dd4-9c74-0dc92131d96c" providerId="ADAL" clId="{03ABE104-6815-43DD-8C1C-1BD58040124F}" dt="2024-06-26T10:13:39.591" v="3400" actId="478"/>
          <ac:cxnSpMkLst>
            <pc:docMk/>
            <pc:sldMk cId="2193698592" sldId="2147481503"/>
            <ac:cxnSpMk id="19" creationId="{482938AD-D7EB-188C-709A-8D0055BFBF76}"/>
          </ac:cxnSpMkLst>
        </pc:cxnChg>
      </pc:sldChg>
      <pc:sldChg chg="addSp delSp modSp add del mod">
        <pc:chgData name="HADHRI Moncef" userId="895ef482-96ff-4dd4-9c74-0dc92131d96c" providerId="ADAL" clId="{03ABE104-6815-43DD-8C1C-1BD58040124F}" dt="2024-06-26T10:34:52.445" v="3733" actId="47"/>
        <pc:sldMkLst>
          <pc:docMk/>
          <pc:sldMk cId="94998489" sldId="2147481504"/>
        </pc:sldMkLst>
        <pc:spChg chg="mod">
          <ac:chgData name="HADHRI Moncef" userId="895ef482-96ff-4dd4-9c74-0dc92131d96c" providerId="ADAL" clId="{03ABE104-6815-43DD-8C1C-1BD58040124F}" dt="2024-06-25T14:22:05.203" v="1844" actId="113"/>
          <ac:spMkLst>
            <pc:docMk/>
            <pc:sldMk cId="94998489" sldId="2147481504"/>
            <ac:spMk id="2" creationId="{856E19AE-0A7B-4174-EF1E-1E1EF13D8B4C}"/>
          </ac:spMkLst>
        </pc:spChg>
        <pc:spChg chg="add mod">
          <ac:chgData name="HADHRI Moncef" userId="895ef482-96ff-4dd4-9c74-0dc92131d96c" providerId="ADAL" clId="{03ABE104-6815-43DD-8C1C-1BD58040124F}" dt="2024-06-26T08:40:26.059" v="1991" actId="20577"/>
          <ac:spMkLst>
            <pc:docMk/>
            <pc:sldMk cId="94998489" sldId="2147481504"/>
            <ac:spMk id="11" creationId="{65F77253-A3A3-4CA7-6B83-126CEE74777A}"/>
          </ac:spMkLst>
        </pc:spChg>
        <pc:spChg chg="del">
          <ac:chgData name="HADHRI Moncef" userId="895ef482-96ff-4dd4-9c74-0dc92131d96c" providerId="ADAL" clId="{03ABE104-6815-43DD-8C1C-1BD58040124F}" dt="2024-06-25T13:17:24.174" v="1534" actId="478"/>
          <ac:spMkLst>
            <pc:docMk/>
            <pc:sldMk cId="94998489" sldId="2147481504"/>
            <ac:spMk id="18" creationId="{3C64C978-27EE-C9B4-151C-2A6653B4CE02}"/>
          </ac:spMkLst>
        </pc:spChg>
        <pc:spChg chg="del">
          <ac:chgData name="HADHRI Moncef" userId="895ef482-96ff-4dd4-9c74-0dc92131d96c" providerId="ADAL" clId="{03ABE104-6815-43DD-8C1C-1BD58040124F}" dt="2024-06-25T13:17:21.803" v="1532" actId="478"/>
          <ac:spMkLst>
            <pc:docMk/>
            <pc:sldMk cId="94998489" sldId="2147481504"/>
            <ac:spMk id="20" creationId="{730ABDF0-A1A7-8647-E842-BDB41B0AB80A}"/>
          </ac:spMkLst>
        </pc:spChg>
        <pc:picChg chg="del mod">
          <ac:chgData name="HADHRI Moncef" userId="895ef482-96ff-4dd4-9c74-0dc92131d96c" providerId="ADAL" clId="{03ABE104-6815-43DD-8C1C-1BD58040124F}" dt="2024-06-25T13:16:47.043" v="1522" actId="478"/>
          <ac:picMkLst>
            <pc:docMk/>
            <pc:sldMk cId="94998489" sldId="2147481504"/>
            <ac:picMk id="3" creationId="{2A01C7F9-A8F9-D040-FA80-7DE4118BB4EC}"/>
          </ac:picMkLst>
        </pc:picChg>
        <pc:picChg chg="del">
          <ac:chgData name="HADHRI Moncef" userId="895ef482-96ff-4dd4-9c74-0dc92131d96c" providerId="ADAL" clId="{03ABE104-6815-43DD-8C1C-1BD58040124F}" dt="2024-06-25T13:16:48.206" v="1523" actId="478"/>
          <ac:picMkLst>
            <pc:docMk/>
            <pc:sldMk cId="94998489" sldId="2147481504"/>
            <ac:picMk id="5" creationId="{2F28DF0F-7A10-7EED-A2A0-91149AE91BA9}"/>
          </ac:picMkLst>
        </pc:picChg>
        <pc:picChg chg="del mod">
          <ac:chgData name="HADHRI Moncef" userId="895ef482-96ff-4dd4-9c74-0dc92131d96c" providerId="ADAL" clId="{03ABE104-6815-43DD-8C1C-1BD58040124F}" dt="2024-06-25T13:17:19.383" v="1529" actId="478"/>
          <ac:picMkLst>
            <pc:docMk/>
            <pc:sldMk cId="94998489" sldId="2147481504"/>
            <ac:picMk id="6" creationId="{1EE6BDB0-C401-5E27-6EE0-02C072A467F5}"/>
          </ac:picMkLst>
        </pc:picChg>
        <pc:picChg chg="mod">
          <ac:chgData name="HADHRI Moncef" userId="895ef482-96ff-4dd4-9c74-0dc92131d96c" providerId="ADAL" clId="{03ABE104-6815-43DD-8C1C-1BD58040124F}" dt="2024-06-25T13:17:34.912" v="1537" actId="1076"/>
          <ac:picMkLst>
            <pc:docMk/>
            <pc:sldMk cId="94998489" sldId="2147481504"/>
            <ac:picMk id="8" creationId="{5976336C-3CE7-47A8-D564-1785BADBB498}"/>
          </ac:picMkLst>
        </pc:picChg>
        <pc:cxnChg chg="del">
          <ac:chgData name="HADHRI Moncef" userId="895ef482-96ff-4dd4-9c74-0dc92131d96c" providerId="ADAL" clId="{03ABE104-6815-43DD-8C1C-1BD58040124F}" dt="2024-06-25T13:16:50.909" v="1525" actId="478"/>
          <ac:cxnSpMkLst>
            <pc:docMk/>
            <pc:sldMk cId="94998489" sldId="2147481504"/>
            <ac:cxnSpMk id="7" creationId="{8F3D33A9-4606-3915-79BB-AC4748227FF3}"/>
          </ac:cxnSpMkLst>
        </pc:cxnChg>
        <pc:cxnChg chg="del">
          <ac:chgData name="HADHRI Moncef" userId="895ef482-96ff-4dd4-9c74-0dc92131d96c" providerId="ADAL" clId="{03ABE104-6815-43DD-8C1C-1BD58040124F}" dt="2024-06-25T13:16:49.757" v="1524" actId="478"/>
          <ac:cxnSpMkLst>
            <pc:docMk/>
            <pc:sldMk cId="94998489" sldId="2147481504"/>
            <ac:cxnSpMk id="9" creationId="{80DC91AE-635F-ADAB-A0DA-7E86C4A4EB55}"/>
          </ac:cxnSpMkLst>
        </pc:cxnChg>
        <pc:cxnChg chg="add mod">
          <ac:chgData name="HADHRI Moncef" userId="895ef482-96ff-4dd4-9c74-0dc92131d96c" providerId="ADAL" clId="{03ABE104-6815-43DD-8C1C-1BD58040124F}" dt="2024-06-25T13:18:54.583" v="1665" actId="1076"/>
          <ac:cxnSpMkLst>
            <pc:docMk/>
            <pc:sldMk cId="94998489" sldId="2147481504"/>
            <ac:cxnSpMk id="10" creationId="{56D9456D-8AEF-AF80-EBD5-5A03F367542F}"/>
          </ac:cxnSpMkLst>
        </pc:cxnChg>
        <pc:cxnChg chg="del mod">
          <ac:chgData name="HADHRI Moncef" userId="895ef482-96ff-4dd4-9c74-0dc92131d96c" providerId="ADAL" clId="{03ABE104-6815-43DD-8C1C-1BD58040124F}" dt="2024-06-25T13:17:21.001" v="1531" actId="478"/>
          <ac:cxnSpMkLst>
            <pc:docMk/>
            <pc:sldMk cId="94998489" sldId="2147481504"/>
            <ac:cxnSpMk id="15" creationId="{D860F528-EA0C-A97C-4205-B0BFA5D6C4CA}"/>
          </ac:cxnSpMkLst>
        </pc:cxnChg>
        <pc:cxnChg chg="del">
          <ac:chgData name="HADHRI Moncef" userId="895ef482-96ff-4dd4-9c74-0dc92131d96c" providerId="ADAL" clId="{03ABE104-6815-43DD-8C1C-1BD58040124F}" dt="2024-06-25T13:17:22.526" v="1533" actId="478"/>
          <ac:cxnSpMkLst>
            <pc:docMk/>
            <pc:sldMk cId="94998489" sldId="2147481504"/>
            <ac:cxnSpMk id="19" creationId="{482938AD-D7EB-188C-709A-8D0055BFBF76}"/>
          </ac:cxnSpMkLst>
        </pc:cxnChg>
      </pc:sldChg>
      <pc:sldChg chg="addSp delSp modSp add del mod">
        <pc:chgData name="HADHRI Moncef" userId="895ef482-96ff-4dd4-9c74-0dc92131d96c" providerId="ADAL" clId="{03ABE104-6815-43DD-8C1C-1BD58040124F}" dt="2024-06-26T10:34:52.445" v="3733" actId="47"/>
        <pc:sldMkLst>
          <pc:docMk/>
          <pc:sldMk cId="2589509479" sldId="2147481505"/>
        </pc:sldMkLst>
        <pc:spChg chg="mod">
          <ac:chgData name="HADHRI Moncef" userId="895ef482-96ff-4dd4-9c74-0dc92131d96c" providerId="ADAL" clId="{03ABE104-6815-43DD-8C1C-1BD58040124F}" dt="2024-06-25T14:22:00.243" v="1843" actId="113"/>
          <ac:spMkLst>
            <pc:docMk/>
            <pc:sldMk cId="2589509479" sldId="2147481505"/>
            <ac:spMk id="2" creationId="{856E19AE-0A7B-4174-EF1E-1E1EF13D8B4C}"/>
          </ac:spMkLst>
        </pc:spChg>
        <pc:spChg chg="add mod">
          <ac:chgData name="HADHRI Moncef" userId="895ef482-96ff-4dd4-9c74-0dc92131d96c" providerId="ADAL" clId="{03ABE104-6815-43DD-8C1C-1BD58040124F}" dt="2024-06-25T14:00:25.380" v="1746" actId="1076"/>
          <ac:spMkLst>
            <pc:docMk/>
            <pc:sldMk cId="2589509479" sldId="2147481505"/>
            <ac:spMk id="5" creationId="{4CD4B9FD-B3D0-7847-552E-2985839BB5F1}"/>
          </ac:spMkLst>
        </pc:spChg>
        <pc:spChg chg="del">
          <ac:chgData name="HADHRI Moncef" userId="895ef482-96ff-4dd4-9c74-0dc92131d96c" providerId="ADAL" clId="{03ABE104-6815-43DD-8C1C-1BD58040124F}" dt="2024-06-25T13:19:08.243" v="1669" actId="478"/>
          <ac:spMkLst>
            <pc:docMk/>
            <pc:sldMk cId="2589509479" sldId="2147481505"/>
            <ac:spMk id="11" creationId="{65F77253-A3A3-4CA7-6B83-126CEE74777A}"/>
          </ac:spMkLst>
        </pc:spChg>
        <pc:picChg chg="mod">
          <ac:chgData name="HADHRI Moncef" userId="895ef482-96ff-4dd4-9c74-0dc92131d96c" providerId="ADAL" clId="{03ABE104-6815-43DD-8C1C-1BD58040124F}" dt="2024-06-25T14:21:57.277" v="1842" actId="1076"/>
          <ac:picMkLst>
            <pc:docMk/>
            <pc:sldMk cId="2589509479" sldId="2147481505"/>
            <ac:picMk id="6" creationId="{71DCBD8F-4E3E-496A-29E0-00392E65094B}"/>
          </ac:picMkLst>
        </pc:picChg>
        <pc:picChg chg="del">
          <ac:chgData name="HADHRI Moncef" userId="895ef482-96ff-4dd4-9c74-0dc92131d96c" providerId="ADAL" clId="{03ABE104-6815-43DD-8C1C-1BD58040124F}" dt="2024-06-25T13:19:05.013" v="1668" actId="478"/>
          <ac:picMkLst>
            <pc:docMk/>
            <pc:sldMk cId="2589509479" sldId="2147481505"/>
            <ac:picMk id="8" creationId="{5976336C-3CE7-47A8-D564-1785BADBB498}"/>
          </ac:picMkLst>
        </pc:picChg>
        <pc:cxnChg chg="add mod">
          <ac:chgData name="HADHRI Moncef" userId="895ef482-96ff-4dd4-9c74-0dc92131d96c" providerId="ADAL" clId="{03ABE104-6815-43DD-8C1C-1BD58040124F}" dt="2024-06-25T13:19:29.674" v="1674" actId="1076"/>
          <ac:cxnSpMkLst>
            <pc:docMk/>
            <pc:sldMk cId="2589509479" sldId="2147481505"/>
            <ac:cxnSpMk id="3" creationId="{F8422B5A-F917-6276-D2CF-C7CD7707C518}"/>
          </ac:cxnSpMkLst>
        </pc:cxnChg>
        <pc:cxnChg chg="del">
          <ac:chgData name="HADHRI Moncef" userId="895ef482-96ff-4dd4-9c74-0dc92131d96c" providerId="ADAL" clId="{03ABE104-6815-43DD-8C1C-1BD58040124F}" dt="2024-06-25T13:19:08.243" v="1669" actId="478"/>
          <ac:cxnSpMkLst>
            <pc:docMk/>
            <pc:sldMk cId="2589509479" sldId="2147481505"/>
            <ac:cxnSpMk id="10" creationId="{56D9456D-8AEF-AF80-EBD5-5A03F367542F}"/>
          </ac:cxnSpMkLst>
        </pc:cxnChg>
      </pc:sldChg>
      <pc:sldChg chg="addSp delSp modSp add del mod ord">
        <pc:chgData name="HADHRI Moncef" userId="895ef482-96ff-4dd4-9c74-0dc92131d96c" providerId="ADAL" clId="{03ABE104-6815-43DD-8C1C-1BD58040124F}" dt="2024-06-28T12:01:05.813" v="4607" actId="47"/>
        <pc:sldMkLst>
          <pc:docMk/>
          <pc:sldMk cId="1977866166" sldId="2147481506"/>
        </pc:sldMkLst>
        <pc:spChg chg="mod">
          <ac:chgData name="HADHRI Moncef" userId="895ef482-96ff-4dd4-9c74-0dc92131d96c" providerId="ADAL" clId="{03ABE104-6815-43DD-8C1C-1BD58040124F}" dt="2024-06-26T12:38:13.840" v="3810" actId="13926"/>
          <ac:spMkLst>
            <pc:docMk/>
            <pc:sldMk cId="1977866166" sldId="2147481506"/>
            <ac:spMk id="2" creationId="{856E19AE-0A7B-4174-EF1E-1E1EF13D8B4C}"/>
          </ac:spMkLst>
        </pc:spChg>
        <pc:spChg chg="mod">
          <ac:chgData name="HADHRI Moncef" userId="895ef482-96ff-4dd4-9c74-0dc92131d96c" providerId="ADAL" clId="{03ABE104-6815-43DD-8C1C-1BD58040124F}" dt="2024-06-25T14:19:02.650" v="1789" actId="20577"/>
          <ac:spMkLst>
            <pc:docMk/>
            <pc:sldMk cId="1977866166" sldId="2147481506"/>
            <ac:spMk id="18" creationId="{3C64C978-27EE-C9B4-151C-2A6653B4CE02}"/>
          </ac:spMkLst>
        </pc:spChg>
        <pc:spChg chg="mod">
          <ac:chgData name="HADHRI Moncef" userId="895ef482-96ff-4dd4-9c74-0dc92131d96c" providerId="ADAL" clId="{03ABE104-6815-43DD-8C1C-1BD58040124F}" dt="2024-06-25T14:19:25.879" v="1801" actId="20577"/>
          <ac:spMkLst>
            <pc:docMk/>
            <pc:sldMk cId="1977866166" sldId="2147481506"/>
            <ac:spMk id="20" creationId="{730ABDF0-A1A7-8647-E842-BDB41B0AB80A}"/>
          </ac:spMkLst>
        </pc:spChg>
        <pc:picChg chg="del">
          <ac:chgData name="HADHRI Moncef" userId="895ef482-96ff-4dd4-9c74-0dc92131d96c" providerId="ADAL" clId="{03ABE104-6815-43DD-8C1C-1BD58040124F}" dt="2024-06-25T14:16:51.171" v="1748" actId="478"/>
          <ac:picMkLst>
            <pc:docMk/>
            <pc:sldMk cId="1977866166" sldId="2147481506"/>
            <ac:picMk id="3" creationId="{2A01C7F9-A8F9-D040-FA80-7DE4118BB4EC}"/>
          </ac:picMkLst>
        </pc:picChg>
        <pc:picChg chg="del mod">
          <ac:chgData name="HADHRI Moncef" userId="895ef482-96ff-4dd4-9c74-0dc92131d96c" providerId="ADAL" clId="{03ABE104-6815-43DD-8C1C-1BD58040124F}" dt="2024-06-25T14:16:52.617" v="1750" actId="478"/>
          <ac:picMkLst>
            <pc:docMk/>
            <pc:sldMk cId="1977866166" sldId="2147481506"/>
            <ac:picMk id="5" creationId="{2F28DF0F-7A10-7EED-A2A0-91149AE91BA9}"/>
          </ac:picMkLst>
        </pc:picChg>
        <pc:picChg chg="mod">
          <ac:chgData name="HADHRI Moncef" userId="895ef482-96ff-4dd4-9c74-0dc92131d96c" providerId="ADAL" clId="{03ABE104-6815-43DD-8C1C-1BD58040124F}" dt="2024-06-25T14:20:07.084" v="1805" actId="14100"/>
          <ac:picMkLst>
            <pc:docMk/>
            <pc:sldMk cId="1977866166" sldId="2147481506"/>
            <ac:picMk id="6" creationId="{5CB66C85-8DDA-346C-EAD2-7371B09EDC18}"/>
          </ac:picMkLst>
        </pc:picChg>
        <pc:picChg chg="mod">
          <ac:chgData name="HADHRI Moncef" userId="895ef482-96ff-4dd4-9c74-0dc92131d96c" providerId="ADAL" clId="{03ABE104-6815-43DD-8C1C-1BD58040124F}" dt="2024-06-26T10:37:59.161" v="3740" actId="1036"/>
          <ac:picMkLst>
            <pc:docMk/>
            <pc:sldMk cId="1977866166" sldId="2147481506"/>
            <ac:picMk id="10" creationId="{C4A3FD85-A372-A300-4261-A6738423C03D}"/>
          </ac:picMkLst>
        </pc:picChg>
        <pc:cxnChg chg="del">
          <ac:chgData name="HADHRI Moncef" userId="895ef482-96ff-4dd4-9c74-0dc92131d96c" providerId="ADAL" clId="{03ABE104-6815-43DD-8C1C-1BD58040124F}" dt="2024-06-25T14:16:55.718" v="1752" actId="478"/>
          <ac:cxnSpMkLst>
            <pc:docMk/>
            <pc:sldMk cId="1977866166" sldId="2147481506"/>
            <ac:cxnSpMk id="7" creationId="{8F3D33A9-4606-3915-79BB-AC4748227FF3}"/>
          </ac:cxnSpMkLst>
        </pc:cxnChg>
        <pc:cxnChg chg="add mod">
          <ac:chgData name="HADHRI Moncef" userId="895ef482-96ff-4dd4-9c74-0dc92131d96c" providerId="ADAL" clId="{03ABE104-6815-43DD-8C1C-1BD58040124F}" dt="2024-06-25T14:18:40.924" v="1771" actId="1076"/>
          <ac:cxnSpMkLst>
            <pc:docMk/>
            <pc:sldMk cId="1977866166" sldId="2147481506"/>
            <ac:cxnSpMk id="8" creationId="{620C9D15-AFA7-AAAA-2E0B-99EB1CDDA8E4}"/>
          </ac:cxnSpMkLst>
        </pc:cxnChg>
        <pc:cxnChg chg="del">
          <ac:chgData name="HADHRI Moncef" userId="895ef482-96ff-4dd4-9c74-0dc92131d96c" providerId="ADAL" clId="{03ABE104-6815-43DD-8C1C-1BD58040124F}" dt="2024-06-25T14:16:53.922" v="1751" actId="478"/>
          <ac:cxnSpMkLst>
            <pc:docMk/>
            <pc:sldMk cId="1977866166" sldId="2147481506"/>
            <ac:cxnSpMk id="9" creationId="{80DC91AE-635F-ADAB-A0DA-7E86C4A4EB55}"/>
          </ac:cxnSpMkLst>
        </pc:cxnChg>
        <pc:cxnChg chg="add mod">
          <ac:chgData name="HADHRI Moncef" userId="895ef482-96ff-4dd4-9c74-0dc92131d96c" providerId="ADAL" clId="{03ABE104-6815-43DD-8C1C-1BD58040124F}" dt="2024-06-25T14:20:31.551" v="1814" actId="14100"/>
          <ac:cxnSpMkLst>
            <pc:docMk/>
            <pc:sldMk cId="1977866166" sldId="2147481506"/>
            <ac:cxnSpMk id="11" creationId="{B152998D-708A-777E-131F-275993AC4A43}"/>
          </ac:cxnSpMkLst>
        </pc:cxnChg>
      </pc:sldChg>
      <pc:sldChg chg="delSp modSp add del mod ord">
        <pc:chgData name="HADHRI Moncef" userId="895ef482-96ff-4dd4-9c74-0dc92131d96c" providerId="ADAL" clId="{03ABE104-6815-43DD-8C1C-1BD58040124F}" dt="2024-06-26T10:34:52.445" v="3733" actId="47"/>
        <pc:sldMkLst>
          <pc:docMk/>
          <pc:sldMk cId="1036263083" sldId="2147481507"/>
        </pc:sldMkLst>
        <pc:spChg chg="mod">
          <ac:chgData name="HADHRI Moncef" userId="895ef482-96ff-4dd4-9c74-0dc92131d96c" providerId="ADAL" clId="{03ABE104-6815-43DD-8C1C-1BD58040124F}" dt="2024-06-25T14:24:01.440" v="1888" actId="20577"/>
          <ac:spMkLst>
            <pc:docMk/>
            <pc:sldMk cId="1036263083" sldId="2147481507"/>
            <ac:spMk id="2" creationId="{856E19AE-0A7B-4174-EF1E-1E1EF13D8B4C}"/>
          </ac:spMkLst>
        </pc:spChg>
        <pc:spChg chg="mod">
          <ac:chgData name="HADHRI Moncef" userId="895ef482-96ff-4dd4-9c74-0dc92131d96c" providerId="ADAL" clId="{03ABE104-6815-43DD-8C1C-1BD58040124F}" dt="2024-06-26T07:29:25.567" v="1989" actId="20577"/>
          <ac:spMkLst>
            <pc:docMk/>
            <pc:sldMk cId="1036263083" sldId="2147481507"/>
            <ac:spMk id="4" creationId="{333740F9-C70E-F0DE-8AAD-DA72FF9DFCE1}"/>
          </ac:spMkLst>
        </pc:spChg>
        <pc:spChg chg="mod">
          <ac:chgData name="HADHRI Moncef" userId="895ef482-96ff-4dd4-9c74-0dc92131d96c" providerId="ADAL" clId="{03ABE104-6815-43DD-8C1C-1BD58040124F}" dt="2024-06-25T14:31:02.659" v="1977" actId="1076"/>
          <ac:spMkLst>
            <pc:docMk/>
            <pc:sldMk cId="1036263083" sldId="2147481507"/>
            <ac:spMk id="11" creationId="{65F77253-A3A3-4CA7-6B83-126CEE74777A}"/>
          </ac:spMkLst>
        </pc:spChg>
        <pc:picChg chg="del mod">
          <ac:chgData name="HADHRI Moncef" userId="895ef482-96ff-4dd4-9c74-0dc92131d96c" providerId="ADAL" clId="{03ABE104-6815-43DD-8C1C-1BD58040124F}" dt="2024-06-25T14:25:04.562" v="1891" actId="478"/>
          <ac:picMkLst>
            <pc:docMk/>
            <pc:sldMk cId="1036263083" sldId="2147481507"/>
            <ac:picMk id="3" creationId="{69DDF2C4-5998-D4F1-7801-C766138F5C26}"/>
          </ac:picMkLst>
        </pc:picChg>
        <pc:picChg chg="del mod">
          <ac:chgData name="HADHRI Moncef" userId="895ef482-96ff-4dd4-9c74-0dc92131d96c" providerId="ADAL" clId="{03ABE104-6815-43DD-8C1C-1BD58040124F}" dt="2024-06-25T14:25:18.266" v="1894" actId="478"/>
          <ac:picMkLst>
            <pc:docMk/>
            <pc:sldMk cId="1036263083" sldId="2147481507"/>
            <ac:picMk id="5" creationId="{22241051-38B2-EEA9-29BB-6EC40B594637}"/>
          </ac:picMkLst>
        </pc:picChg>
        <pc:picChg chg="del mod">
          <ac:chgData name="HADHRI Moncef" userId="895ef482-96ff-4dd4-9c74-0dc92131d96c" providerId="ADAL" clId="{03ABE104-6815-43DD-8C1C-1BD58040124F}" dt="2024-06-25T14:25:50.663" v="1897" actId="478"/>
          <ac:picMkLst>
            <pc:docMk/>
            <pc:sldMk cId="1036263083" sldId="2147481507"/>
            <ac:picMk id="6" creationId="{8F6DFC67-89BC-C581-DAD4-A849371D3108}"/>
          </ac:picMkLst>
        </pc:picChg>
        <pc:picChg chg="mod">
          <ac:chgData name="HADHRI Moncef" userId="895ef482-96ff-4dd4-9c74-0dc92131d96c" providerId="ADAL" clId="{03ABE104-6815-43DD-8C1C-1BD58040124F}" dt="2024-06-25T14:27:11.143" v="1904" actId="692"/>
          <ac:picMkLst>
            <pc:docMk/>
            <pc:sldMk cId="1036263083" sldId="2147481507"/>
            <ac:picMk id="7" creationId="{E4C5E15F-999E-BF34-9B64-4EC3B5DB7745}"/>
          </ac:picMkLst>
        </pc:picChg>
        <pc:picChg chg="del">
          <ac:chgData name="HADHRI Moncef" userId="895ef482-96ff-4dd4-9c74-0dc92131d96c" providerId="ADAL" clId="{03ABE104-6815-43DD-8C1C-1BD58040124F}" dt="2024-06-25T14:24:04.283" v="1889" actId="478"/>
          <ac:picMkLst>
            <pc:docMk/>
            <pc:sldMk cId="1036263083" sldId="2147481507"/>
            <ac:picMk id="8" creationId="{5976336C-3CE7-47A8-D564-1785BADBB498}"/>
          </ac:picMkLst>
        </pc:picChg>
        <pc:cxnChg chg="mod">
          <ac:chgData name="HADHRI Moncef" userId="895ef482-96ff-4dd4-9c74-0dc92131d96c" providerId="ADAL" clId="{03ABE104-6815-43DD-8C1C-1BD58040124F}" dt="2024-06-25T14:31:06.045" v="1978" actId="14100"/>
          <ac:cxnSpMkLst>
            <pc:docMk/>
            <pc:sldMk cId="1036263083" sldId="2147481507"/>
            <ac:cxnSpMk id="10" creationId="{56D9456D-8AEF-AF80-EBD5-5A03F367542F}"/>
          </ac:cxnSpMkLst>
        </pc:cxnChg>
      </pc:sldChg>
      <pc:sldChg chg="addSp delSp modSp add del mod ord">
        <pc:chgData name="HADHRI Moncef" userId="895ef482-96ff-4dd4-9c74-0dc92131d96c" providerId="ADAL" clId="{03ABE104-6815-43DD-8C1C-1BD58040124F}" dt="2024-06-28T12:01:05.813" v="4607" actId="47"/>
        <pc:sldMkLst>
          <pc:docMk/>
          <pc:sldMk cId="2147319669" sldId="2147481508"/>
        </pc:sldMkLst>
        <pc:spChg chg="add mod">
          <ac:chgData name="HADHRI Moncef" userId="895ef482-96ff-4dd4-9c74-0dc92131d96c" providerId="ADAL" clId="{03ABE104-6815-43DD-8C1C-1BD58040124F}" dt="2024-06-26T08:48:23.766" v="2099" actId="1038"/>
          <ac:spMkLst>
            <pc:docMk/>
            <pc:sldMk cId="2147319669" sldId="2147481508"/>
            <ac:spMk id="5" creationId="{4FEFDEE7-13CC-1435-C30A-782B1443FF5A}"/>
          </ac:spMkLst>
        </pc:spChg>
        <pc:spChg chg="add mod">
          <ac:chgData name="HADHRI Moncef" userId="895ef482-96ff-4dd4-9c74-0dc92131d96c" providerId="ADAL" clId="{03ABE104-6815-43DD-8C1C-1BD58040124F}" dt="2024-06-26T09:14:41.639" v="2450" actId="1035"/>
          <ac:spMkLst>
            <pc:docMk/>
            <pc:sldMk cId="2147319669" sldId="2147481508"/>
            <ac:spMk id="6" creationId="{D53EFDC7-C085-19C7-97A1-62838910D9FB}"/>
          </ac:spMkLst>
        </pc:spChg>
        <pc:spChg chg="mod">
          <ac:chgData name="HADHRI Moncef" userId="895ef482-96ff-4dd4-9c74-0dc92131d96c" providerId="ADAL" clId="{03ABE104-6815-43DD-8C1C-1BD58040124F}" dt="2024-06-26T08:51:58.716" v="2280" actId="20577"/>
          <ac:spMkLst>
            <pc:docMk/>
            <pc:sldMk cId="2147319669" sldId="2147481508"/>
            <ac:spMk id="7" creationId="{CECF6F69-8136-7F56-4B24-EF0F57DDD139}"/>
          </ac:spMkLst>
        </pc:spChg>
        <pc:spChg chg="mod">
          <ac:chgData name="HADHRI Moncef" userId="895ef482-96ff-4dd4-9c74-0dc92131d96c" providerId="ADAL" clId="{03ABE104-6815-43DD-8C1C-1BD58040124F}" dt="2024-06-26T09:57:55.750" v="3310" actId="14100"/>
          <ac:spMkLst>
            <pc:docMk/>
            <pc:sldMk cId="2147319669" sldId="2147481508"/>
            <ac:spMk id="9" creationId="{F3218AD9-BC1A-6FBA-AA1A-439FE02146D0}"/>
          </ac:spMkLst>
        </pc:spChg>
        <pc:spChg chg="add mod">
          <ac:chgData name="HADHRI Moncef" userId="895ef482-96ff-4dd4-9c74-0dc92131d96c" providerId="ADAL" clId="{03ABE104-6815-43DD-8C1C-1BD58040124F}" dt="2024-06-26T08:56:05.434" v="2313" actId="1036"/>
          <ac:spMkLst>
            <pc:docMk/>
            <pc:sldMk cId="2147319669" sldId="2147481508"/>
            <ac:spMk id="10" creationId="{57134EB4-75E0-A4A1-ABB6-1BA1174D2A4D}"/>
          </ac:spMkLst>
        </pc:spChg>
        <pc:spChg chg="add mod">
          <ac:chgData name="HADHRI Moncef" userId="895ef482-96ff-4dd4-9c74-0dc92131d96c" providerId="ADAL" clId="{03ABE104-6815-43DD-8C1C-1BD58040124F}" dt="2024-06-26T08:56:05.434" v="2313" actId="1036"/>
          <ac:spMkLst>
            <pc:docMk/>
            <pc:sldMk cId="2147319669" sldId="2147481508"/>
            <ac:spMk id="12" creationId="{3F5EDEAA-635C-0A05-373C-708E6452F00D}"/>
          </ac:spMkLst>
        </pc:spChg>
        <pc:picChg chg="del">
          <ac:chgData name="HADHRI Moncef" userId="895ef482-96ff-4dd4-9c74-0dc92131d96c" providerId="ADAL" clId="{03ABE104-6815-43DD-8C1C-1BD58040124F}" dt="2024-06-26T08:43:37.130" v="1995" actId="478"/>
          <ac:picMkLst>
            <pc:docMk/>
            <pc:sldMk cId="2147319669" sldId="2147481508"/>
            <ac:picMk id="2" creationId="{F55AD7DC-923B-3F9F-67CD-11A560346653}"/>
          </ac:picMkLst>
        </pc:picChg>
        <pc:picChg chg="mod">
          <ac:chgData name="HADHRI Moncef" userId="895ef482-96ff-4dd4-9c74-0dc92131d96c" providerId="ADAL" clId="{03ABE104-6815-43DD-8C1C-1BD58040124F}" dt="2024-06-26T08:46:14.295" v="2089" actId="14100"/>
          <ac:picMkLst>
            <pc:docMk/>
            <pc:sldMk cId="2147319669" sldId="2147481508"/>
            <ac:picMk id="3" creationId="{3E055459-FB63-043F-FDE5-C0F00276AC32}"/>
          </ac:picMkLst>
        </pc:picChg>
        <pc:picChg chg="mod">
          <ac:chgData name="HADHRI Moncef" userId="895ef482-96ff-4dd4-9c74-0dc92131d96c" providerId="ADAL" clId="{03ABE104-6815-43DD-8C1C-1BD58040124F}" dt="2024-06-26T08:44:33.793" v="2007" actId="14100"/>
          <ac:picMkLst>
            <pc:docMk/>
            <pc:sldMk cId="2147319669" sldId="2147481508"/>
            <ac:picMk id="4" creationId="{8A60E82D-5DA8-D365-74C3-00FB0127B31D}"/>
          </ac:picMkLst>
        </pc:picChg>
        <pc:cxnChg chg="add mod">
          <ac:chgData name="HADHRI Moncef" userId="895ef482-96ff-4dd4-9c74-0dc92131d96c" providerId="ADAL" clId="{03ABE104-6815-43DD-8C1C-1BD58040124F}" dt="2024-06-26T08:56:05.434" v="2313" actId="1036"/>
          <ac:cxnSpMkLst>
            <pc:docMk/>
            <pc:sldMk cId="2147319669" sldId="2147481508"/>
            <ac:cxnSpMk id="8" creationId="{635A776C-0BD6-D049-5D87-E5CBA7B5D2A6}"/>
          </ac:cxnSpMkLst>
        </pc:cxnChg>
        <pc:cxnChg chg="add mod">
          <ac:chgData name="HADHRI Moncef" userId="895ef482-96ff-4dd4-9c74-0dc92131d96c" providerId="ADAL" clId="{03ABE104-6815-43DD-8C1C-1BD58040124F}" dt="2024-06-26T08:56:05.434" v="2313" actId="1036"/>
          <ac:cxnSpMkLst>
            <pc:docMk/>
            <pc:sldMk cId="2147319669" sldId="2147481508"/>
            <ac:cxnSpMk id="11" creationId="{8E2A9C33-6792-C00A-0E47-B1111228005F}"/>
          </ac:cxnSpMkLst>
        </pc:cxnChg>
      </pc:sldChg>
      <pc:sldChg chg="modSp add del mod">
        <pc:chgData name="HADHRI Moncef" userId="895ef482-96ff-4dd4-9c74-0dc92131d96c" providerId="ADAL" clId="{03ABE104-6815-43DD-8C1C-1BD58040124F}" dt="2024-06-25T14:33:04.824" v="1988" actId="47"/>
        <pc:sldMkLst>
          <pc:docMk/>
          <pc:sldMk cId="3415442516" sldId="2147481508"/>
        </pc:sldMkLst>
        <pc:spChg chg="mod">
          <ac:chgData name="HADHRI Moncef" userId="895ef482-96ff-4dd4-9c74-0dc92131d96c" providerId="ADAL" clId="{03ABE104-6815-43DD-8C1C-1BD58040124F}" dt="2024-06-25T14:22:29.202" v="1863" actId="113"/>
          <ac:spMkLst>
            <pc:docMk/>
            <pc:sldMk cId="3415442516" sldId="2147481508"/>
            <ac:spMk id="2" creationId="{856E19AE-0A7B-4174-EF1E-1E1EF13D8B4C}"/>
          </ac:spMkLst>
        </pc:spChg>
      </pc:sldChg>
      <pc:sldChg chg="add del">
        <pc:chgData name="HADHRI Moncef" userId="895ef482-96ff-4dd4-9c74-0dc92131d96c" providerId="ADAL" clId="{03ABE104-6815-43DD-8C1C-1BD58040124F}" dt="2024-06-26T08:43:25.250" v="1993" actId="2696"/>
        <pc:sldMkLst>
          <pc:docMk/>
          <pc:sldMk cId="3916363131" sldId="2147481508"/>
        </pc:sldMkLst>
      </pc:sldChg>
      <pc:sldChg chg="addSp delSp modSp add mod ord">
        <pc:chgData name="HADHRI Moncef" userId="895ef482-96ff-4dd4-9c74-0dc92131d96c" providerId="ADAL" clId="{03ABE104-6815-43DD-8C1C-1BD58040124F}" dt="2024-07-01T10:50:56.260" v="4689" actId="14100"/>
        <pc:sldMkLst>
          <pc:docMk/>
          <pc:sldMk cId="437975101" sldId="2147481509"/>
        </pc:sldMkLst>
        <pc:spChg chg="mod">
          <ac:chgData name="HADHRI Moncef" userId="895ef482-96ff-4dd4-9c74-0dc92131d96c" providerId="ADAL" clId="{03ABE104-6815-43DD-8C1C-1BD58040124F}" dt="2024-07-01T10:50:56.260" v="4689" actId="14100"/>
          <ac:spMkLst>
            <pc:docMk/>
            <pc:sldMk cId="437975101" sldId="2147481509"/>
            <ac:spMk id="2" creationId="{856E19AE-0A7B-4174-EF1E-1E1EF13D8B4C}"/>
          </ac:spMkLst>
        </pc:spChg>
        <pc:spChg chg="del">
          <ac:chgData name="HADHRI Moncef" userId="895ef482-96ff-4dd4-9c74-0dc92131d96c" providerId="ADAL" clId="{03ABE104-6815-43DD-8C1C-1BD58040124F}" dt="2024-06-26T09:24:42.028" v="2828" actId="478"/>
          <ac:spMkLst>
            <pc:docMk/>
            <pc:sldMk cId="437975101" sldId="2147481509"/>
            <ac:spMk id="5" creationId="{6BA19653-2420-DC91-78DE-CFD688ABE773}"/>
          </ac:spMkLst>
        </pc:spChg>
        <pc:spChg chg="add mod">
          <ac:chgData name="HADHRI Moncef" userId="895ef482-96ff-4dd4-9c74-0dc92131d96c" providerId="ADAL" clId="{03ABE104-6815-43DD-8C1C-1BD58040124F}" dt="2024-06-26T09:28:40.805" v="2959" actId="1035"/>
          <ac:spMkLst>
            <pc:docMk/>
            <pc:sldMk cId="437975101" sldId="2147481509"/>
            <ac:spMk id="8" creationId="{42FACD64-1197-D099-E4A5-45AEAE406F7C}"/>
          </ac:spMkLst>
        </pc:spChg>
        <pc:picChg chg="mod">
          <ac:chgData name="HADHRI Moncef" userId="895ef482-96ff-4dd4-9c74-0dc92131d96c" providerId="ADAL" clId="{03ABE104-6815-43DD-8C1C-1BD58040124F}" dt="2024-06-26T09:28:35.302" v="2941" actId="1076"/>
          <ac:picMkLst>
            <pc:docMk/>
            <pc:sldMk cId="437975101" sldId="2147481509"/>
            <ac:picMk id="3" creationId="{DC9AABF1-609B-1387-E02B-3AE1E65C3332}"/>
          </ac:picMkLst>
        </pc:picChg>
        <pc:picChg chg="mod">
          <ac:chgData name="HADHRI Moncef" userId="895ef482-96ff-4dd4-9c74-0dc92131d96c" providerId="ADAL" clId="{03ABE104-6815-43DD-8C1C-1BD58040124F}" dt="2024-06-26T09:26:17.607" v="2837" actId="1076"/>
          <ac:picMkLst>
            <pc:docMk/>
            <pc:sldMk cId="437975101" sldId="2147481509"/>
            <ac:picMk id="6" creationId="{4D702661-1D4E-D630-BB48-C96062FDF0B0}"/>
          </ac:picMkLst>
        </pc:picChg>
        <pc:picChg chg="del">
          <ac:chgData name="HADHRI Moncef" userId="895ef482-96ff-4dd4-9c74-0dc92131d96c" providerId="ADAL" clId="{03ABE104-6815-43DD-8C1C-1BD58040124F}" dt="2024-06-26T09:24:41.073" v="2827" actId="478"/>
          <ac:picMkLst>
            <pc:docMk/>
            <pc:sldMk cId="437975101" sldId="2147481509"/>
            <ac:picMk id="9" creationId="{EE04D0B9-532B-1755-1EBF-EED26A1F0364}"/>
          </ac:picMkLst>
        </pc:picChg>
        <pc:cxnChg chg="del">
          <ac:chgData name="HADHRI Moncef" userId="895ef482-96ff-4dd4-9c74-0dc92131d96c" providerId="ADAL" clId="{03ABE104-6815-43DD-8C1C-1BD58040124F}" dt="2024-06-26T09:24:42.675" v="2829" actId="478"/>
          <ac:cxnSpMkLst>
            <pc:docMk/>
            <pc:sldMk cId="437975101" sldId="2147481509"/>
            <ac:cxnSpMk id="7" creationId="{DA31F28B-448E-66AB-C708-667777745636}"/>
          </ac:cxnSpMkLst>
        </pc:cxnChg>
        <pc:cxnChg chg="add mod">
          <ac:chgData name="HADHRI Moncef" userId="895ef482-96ff-4dd4-9c74-0dc92131d96c" providerId="ADAL" clId="{03ABE104-6815-43DD-8C1C-1BD58040124F}" dt="2024-06-26T09:28:40.805" v="2959" actId="1035"/>
          <ac:cxnSpMkLst>
            <pc:docMk/>
            <pc:sldMk cId="437975101" sldId="2147481509"/>
            <ac:cxnSpMk id="10" creationId="{1CFA75D5-9D29-9690-4488-F206D45227DE}"/>
          </ac:cxnSpMkLst>
        </pc:cxnChg>
      </pc:sldChg>
      <pc:sldChg chg="new del">
        <pc:chgData name="HADHRI Moncef" userId="895ef482-96ff-4dd4-9c74-0dc92131d96c" providerId="ADAL" clId="{03ABE104-6815-43DD-8C1C-1BD58040124F}" dt="2024-06-26T10:34:52.445" v="3733" actId="47"/>
        <pc:sldMkLst>
          <pc:docMk/>
          <pc:sldMk cId="654057635" sldId="2147481510"/>
        </pc:sldMkLst>
      </pc:sldChg>
      <pc:sldChg chg="addSp delSp modSp add del mod ord">
        <pc:chgData name="HADHRI Moncef" userId="895ef482-96ff-4dd4-9c74-0dc92131d96c" providerId="ADAL" clId="{03ABE104-6815-43DD-8C1C-1BD58040124F}" dt="2024-07-03T07:56:30.042" v="5268" actId="47"/>
        <pc:sldMkLst>
          <pc:docMk/>
          <pc:sldMk cId="2028164113" sldId="2147481511"/>
        </pc:sldMkLst>
        <pc:spChg chg="mod">
          <ac:chgData name="HADHRI Moncef" userId="895ef482-96ff-4dd4-9c74-0dc92131d96c" providerId="ADAL" clId="{03ABE104-6815-43DD-8C1C-1BD58040124F}" dt="2024-06-26T10:29:23.862" v="3678" actId="14100"/>
          <ac:spMkLst>
            <pc:docMk/>
            <pc:sldMk cId="2028164113" sldId="2147481511"/>
            <ac:spMk id="2" creationId="{856E19AE-0A7B-4174-EF1E-1E1EF13D8B4C}"/>
          </ac:spMkLst>
        </pc:spChg>
        <pc:spChg chg="add del">
          <ac:chgData name="HADHRI Moncef" userId="895ef482-96ff-4dd4-9c74-0dc92131d96c" providerId="ADAL" clId="{03ABE104-6815-43DD-8C1C-1BD58040124F}" dt="2024-06-28T10:33:21.295" v="4594" actId="478"/>
          <ac:spMkLst>
            <pc:docMk/>
            <pc:sldMk cId="2028164113" sldId="2147481511"/>
            <ac:spMk id="7" creationId="{CDA585CC-7CFD-0194-9C31-850935F835B2}"/>
          </ac:spMkLst>
        </pc:spChg>
        <pc:spChg chg="add del mod">
          <ac:chgData name="HADHRI Moncef" userId="895ef482-96ff-4dd4-9c74-0dc92131d96c" providerId="ADAL" clId="{03ABE104-6815-43DD-8C1C-1BD58040124F}" dt="2024-06-28T10:33:36.976" v="4598" actId="478"/>
          <ac:spMkLst>
            <pc:docMk/>
            <pc:sldMk cId="2028164113" sldId="2147481511"/>
            <ac:spMk id="8" creationId="{D832D246-54E9-A8F3-F977-621E9FEA439D}"/>
          </ac:spMkLst>
        </pc:spChg>
        <pc:spChg chg="del">
          <ac:chgData name="HADHRI Moncef" userId="895ef482-96ff-4dd4-9c74-0dc92131d96c" providerId="ADAL" clId="{03ABE104-6815-43DD-8C1C-1BD58040124F}" dt="2024-06-26T10:27:16.756" v="3575" actId="478"/>
          <ac:spMkLst>
            <pc:docMk/>
            <pc:sldMk cId="2028164113" sldId="2147481511"/>
            <ac:spMk id="10" creationId="{71D5DE05-F7BD-5C69-5B3B-0FBE1BC14DCD}"/>
          </ac:spMkLst>
        </pc:spChg>
        <pc:spChg chg="del">
          <ac:chgData name="HADHRI Moncef" userId="895ef482-96ff-4dd4-9c74-0dc92131d96c" providerId="ADAL" clId="{03ABE104-6815-43DD-8C1C-1BD58040124F}" dt="2024-06-26T10:27:16.756" v="3575" actId="478"/>
          <ac:spMkLst>
            <pc:docMk/>
            <pc:sldMk cId="2028164113" sldId="2147481511"/>
            <ac:spMk id="18" creationId="{3C64C978-27EE-C9B4-151C-2A6653B4CE02}"/>
          </ac:spMkLst>
        </pc:spChg>
        <pc:picChg chg="del mod">
          <ac:chgData name="HADHRI Moncef" userId="895ef482-96ff-4dd4-9c74-0dc92131d96c" providerId="ADAL" clId="{03ABE104-6815-43DD-8C1C-1BD58040124F}" dt="2024-06-28T10:31:34.088" v="4569" actId="478"/>
          <ac:picMkLst>
            <pc:docMk/>
            <pc:sldMk cId="2028164113" sldId="2147481511"/>
            <ac:picMk id="3" creationId="{33F13C40-2319-92FA-C77D-E4CD91E15F10}"/>
          </ac:picMkLst>
        </pc:picChg>
        <pc:picChg chg="mod">
          <ac:chgData name="HADHRI Moncef" userId="895ef482-96ff-4dd4-9c74-0dc92131d96c" providerId="ADAL" clId="{03ABE104-6815-43DD-8C1C-1BD58040124F}" dt="2024-06-26T10:30:53.978" v="3686" actId="1037"/>
          <ac:picMkLst>
            <pc:docMk/>
            <pc:sldMk cId="2028164113" sldId="2147481511"/>
            <ac:picMk id="5" creationId="{0269309F-E0EE-3324-73C4-30069663EC09}"/>
          </ac:picMkLst>
        </pc:picChg>
        <pc:picChg chg="mod">
          <ac:chgData name="HADHRI Moncef" userId="895ef482-96ff-4dd4-9c74-0dc92131d96c" providerId="ADAL" clId="{03ABE104-6815-43DD-8C1C-1BD58040124F}" dt="2024-06-28T10:31:53.690" v="4577" actId="1037"/>
          <ac:picMkLst>
            <pc:docMk/>
            <pc:sldMk cId="2028164113" sldId="2147481511"/>
            <ac:picMk id="6" creationId="{7EE1673E-E937-3F6C-AE7F-62F4648C935B}"/>
          </ac:picMkLst>
        </pc:picChg>
        <pc:picChg chg="del">
          <ac:chgData name="HADHRI Moncef" userId="895ef482-96ff-4dd4-9c74-0dc92131d96c" providerId="ADAL" clId="{03ABE104-6815-43DD-8C1C-1BD58040124F}" dt="2024-06-26T10:27:14.449" v="3574" actId="478"/>
          <ac:picMkLst>
            <pc:docMk/>
            <pc:sldMk cId="2028164113" sldId="2147481511"/>
            <ac:picMk id="13" creationId="{882CDF09-54F4-F925-5046-5F17D1E87372}"/>
          </ac:picMkLst>
        </pc:picChg>
        <pc:cxnChg chg="del">
          <ac:chgData name="HADHRI Moncef" userId="895ef482-96ff-4dd4-9c74-0dc92131d96c" providerId="ADAL" clId="{03ABE104-6815-43DD-8C1C-1BD58040124F}" dt="2024-06-26T10:27:16.756" v="3575" actId="478"/>
          <ac:cxnSpMkLst>
            <pc:docMk/>
            <pc:sldMk cId="2028164113" sldId="2147481511"/>
            <ac:cxnSpMk id="8" creationId="{5F6F1614-4164-9C23-E7B9-F987EE8BCAA8}"/>
          </ac:cxnSpMkLst>
        </pc:cxnChg>
        <pc:cxnChg chg="add mod">
          <ac:chgData name="HADHRI Moncef" userId="895ef482-96ff-4dd4-9c74-0dc92131d96c" providerId="ADAL" clId="{03ABE104-6815-43DD-8C1C-1BD58040124F}" dt="2024-06-28T10:33:19.082" v="4593" actId="1076"/>
          <ac:cxnSpMkLst>
            <pc:docMk/>
            <pc:sldMk cId="2028164113" sldId="2147481511"/>
            <ac:cxnSpMk id="10" creationId="{4500495A-58D5-683B-5509-997D7E718195}"/>
          </ac:cxnSpMkLst>
        </pc:cxnChg>
        <pc:cxnChg chg="add mod">
          <ac:chgData name="HADHRI Moncef" userId="895ef482-96ff-4dd4-9c74-0dc92131d96c" providerId="ADAL" clId="{03ABE104-6815-43DD-8C1C-1BD58040124F}" dt="2024-06-28T10:33:33.997" v="4597" actId="14100"/>
          <ac:cxnSpMkLst>
            <pc:docMk/>
            <pc:sldMk cId="2028164113" sldId="2147481511"/>
            <ac:cxnSpMk id="11" creationId="{B8A958F0-A46D-A784-BFAD-01A28DEE90F2}"/>
          </ac:cxnSpMkLst>
        </pc:cxnChg>
        <pc:cxnChg chg="del">
          <ac:chgData name="HADHRI Moncef" userId="895ef482-96ff-4dd4-9c74-0dc92131d96c" providerId="ADAL" clId="{03ABE104-6815-43DD-8C1C-1BD58040124F}" dt="2024-06-26T10:27:16.756" v="3575" actId="478"/>
          <ac:cxnSpMkLst>
            <pc:docMk/>
            <pc:sldMk cId="2028164113" sldId="2147481511"/>
            <ac:cxnSpMk id="15" creationId="{D860F528-EA0C-A97C-4205-B0BFA5D6C4CA}"/>
          </ac:cxnSpMkLst>
        </pc:cxnChg>
        <pc:cxnChg chg="del">
          <ac:chgData name="HADHRI Moncef" userId="895ef482-96ff-4dd4-9c74-0dc92131d96c" providerId="ADAL" clId="{03ABE104-6815-43DD-8C1C-1BD58040124F}" dt="2024-06-26T10:27:16.756" v="3575" actId="478"/>
          <ac:cxnSpMkLst>
            <pc:docMk/>
            <pc:sldMk cId="2028164113" sldId="2147481511"/>
            <ac:cxnSpMk id="16" creationId="{394B1FDC-77E9-ED72-4BB1-DD90EC80A784}"/>
          </ac:cxnSpMkLst>
        </pc:cxnChg>
      </pc:sldChg>
      <pc:sldChg chg="add del">
        <pc:chgData name="HADHRI Moncef" userId="895ef482-96ff-4dd4-9c74-0dc92131d96c" providerId="ADAL" clId="{03ABE104-6815-43DD-8C1C-1BD58040124F}" dt="2024-06-26T10:23:41.565" v="3570" actId="47"/>
        <pc:sldMkLst>
          <pc:docMk/>
          <pc:sldMk cId="2674928135" sldId="2147481511"/>
        </pc:sldMkLst>
      </pc:sldChg>
      <pc:sldChg chg="addSp delSp modSp add mod ord">
        <pc:chgData name="HADHRI Moncef" userId="895ef482-96ff-4dd4-9c74-0dc92131d96c" providerId="ADAL" clId="{03ABE104-6815-43DD-8C1C-1BD58040124F}" dt="2024-07-04T08:05:34.906" v="5830" actId="20577"/>
        <pc:sldMkLst>
          <pc:docMk/>
          <pc:sldMk cId="3251150988" sldId="2147481512"/>
        </pc:sldMkLst>
        <pc:spChg chg="mod">
          <ac:chgData name="HADHRI Moncef" userId="895ef482-96ff-4dd4-9c74-0dc92131d96c" providerId="ADAL" clId="{03ABE104-6815-43DD-8C1C-1BD58040124F}" dt="2024-07-04T08:05:34.906" v="5830" actId="20577"/>
          <ac:spMkLst>
            <pc:docMk/>
            <pc:sldMk cId="3251150988" sldId="2147481512"/>
            <ac:spMk id="2" creationId="{856E19AE-0A7B-4174-EF1E-1E1EF13D8B4C}"/>
          </ac:spMkLst>
        </pc:spChg>
        <pc:spChg chg="del">
          <ac:chgData name="HADHRI Moncef" userId="895ef482-96ff-4dd4-9c74-0dc92131d96c" providerId="ADAL" clId="{03ABE104-6815-43DD-8C1C-1BD58040124F}" dt="2024-06-28T07:19:14.118" v="3921" actId="478"/>
          <ac:spMkLst>
            <pc:docMk/>
            <pc:sldMk cId="3251150988" sldId="2147481512"/>
            <ac:spMk id="5" creationId="{2B31B7AD-BFEC-5C6F-70BF-D6AFF743F24F}"/>
          </ac:spMkLst>
        </pc:spChg>
        <pc:spChg chg="del mod">
          <ac:chgData name="HADHRI Moncef" userId="895ef482-96ff-4dd4-9c74-0dc92131d96c" providerId="ADAL" clId="{03ABE104-6815-43DD-8C1C-1BD58040124F}" dt="2024-06-28T07:25:08.512" v="4005" actId="478"/>
          <ac:spMkLst>
            <pc:docMk/>
            <pc:sldMk cId="3251150988" sldId="2147481512"/>
            <ac:spMk id="7" creationId="{E44CC943-E56D-8C3C-7890-46D22DB33AD9}"/>
          </ac:spMkLst>
        </pc:spChg>
        <pc:picChg chg="del mod">
          <ac:chgData name="HADHRI Moncef" userId="895ef482-96ff-4dd4-9c74-0dc92131d96c" providerId="ADAL" clId="{03ABE104-6815-43DD-8C1C-1BD58040124F}" dt="2024-06-28T07:23:06.616" v="3929" actId="478"/>
          <ac:picMkLst>
            <pc:docMk/>
            <pc:sldMk cId="3251150988" sldId="2147481512"/>
            <ac:picMk id="6" creationId="{ACA235B4-45F1-890D-6694-D822000DEEF3}"/>
          </ac:picMkLst>
        </pc:picChg>
        <pc:picChg chg="del">
          <ac:chgData name="HADHRI Moncef" userId="895ef482-96ff-4dd4-9c74-0dc92131d96c" providerId="ADAL" clId="{03ABE104-6815-43DD-8C1C-1BD58040124F}" dt="2024-06-28T07:23:15.153" v="3931" actId="478"/>
          <ac:picMkLst>
            <pc:docMk/>
            <pc:sldMk cId="3251150988" sldId="2147481512"/>
            <ac:picMk id="8" creationId="{F7AE7C50-10CE-B975-A447-E3E68DEBC72A}"/>
          </ac:picMkLst>
        </pc:picChg>
        <pc:picChg chg="del mod">
          <ac:chgData name="HADHRI Moncef" userId="895ef482-96ff-4dd4-9c74-0dc92131d96c" providerId="ADAL" clId="{03ABE104-6815-43DD-8C1C-1BD58040124F}" dt="2024-06-28T08:03:20.551" v="4227" actId="478"/>
          <ac:picMkLst>
            <pc:docMk/>
            <pc:sldMk cId="3251150988" sldId="2147481512"/>
            <ac:picMk id="9" creationId="{8863A8D9-FAD9-D4F6-1B23-4EBE1D1E848D}"/>
          </ac:picMkLst>
        </pc:picChg>
        <pc:picChg chg="del">
          <ac:chgData name="HADHRI Moncef" userId="895ef482-96ff-4dd4-9c74-0dc92131d96c" providerId="ADAL" clId="{03ABE104-6815-43DD-8C1C-1BD58040124F}" dt="2024-06-28T07:19:15.861" v="3922" actId="478"/>
          <ac:picMkLst>
            <pc:docMk/>
            <pc:sldMk cId="3251150988" sldId="2147481512"/>
            <ac:picMk id="10" creationId="{278618D0-E204-2222-3F0F-5ED9368850E8}"/>
          </ac:picMkLst>
        </pc:picChg>
        <pc:picChg chg="del mod">
          <ac:chgData name="HADHRI Moncef" userId="895ef482-96ff-4dd4-9c74-0dc92131d96c" providerId="ADAL" clId="{03ABE104-6815-43DD-8C1C-1BD58040124F}" dt="2024-06-28T08:05:41.047" v="4234" actId="478"/>
          <ac:picMkLst>
            <pc:docMk/>
            <pc:sldMk cId="3251150988" sldId="2147481512"/>
            <ac:picMk id="18" creationId="{3A7279D7-9635-1FC8-A3ED-3C93F8C0D2EE}"/>
          </ac:picMkLst>
        </pc:picChg>
        <pc:picChg chg="del mod">
          <ac:chgData name="HADHRI Moncef" userId="895ef482-96ff-4dd4-9c74-0dc92131d96c" providerId="ADAL" clId="{03ABE104-6815-43DD-8C1C-1BD58040124F}" dt="2024-06-28T08:06:06.264" v="4236" actId="478"/>
          <ac:picMkLst>
            <pc:docMk/>
            <pc:sldMk cId="3251150988" sldId="2147481512"/>
            <ac:picMk id="19" creationId="{0F960EE8-4DB4-DCAE-4AEC-D7FBDC5239F4}"/>
          </ac:picMkLst>
        </pc:picChg>
        <pc:picChg chg="mod">
          <ac:chgData name="HADHRI Moncef" userId="895ef482-96ff-4dd4-9c74-0dc92131d96c" providerId="ADAL" clId="{03ABE104-6815-43DD-8C1C-1BD58040124F}" dt="2024-06-28T08:06:41.708" v="4246" actId="1076"/>
          <ac:picMkLst>
            <pc:docMk/>
            <pc:sldMk cId="3251150988" sldId="2147481512"/>
            <ac:picMk id="20" creationId="{3B9B8910-5FB5-8878-633D-0060724AB68B}"/>
          </ac:picMkLst>
        </pc:picChg>
        <pc:cxnChg chg="del">
          <ac:chgData name="HADHRI Moncef" userId="895ef482-96ff-4dd4-9c74-0dc92131d96c" providerId="ADAL" clId="{03ABE104-6815-43DD-8C1C-1BD58040124F}" dt="2024-06-28T07:19:18.011" v="3924" actId="478"/>
          <ac:cxnSpMkLst>
            <pc:docMk/>
            <pc:sldMk cId="3251150988" sldId="2147481512"/>
            <ac:cxnSpMk id="3" creationId="{D4082652-00AE-7FC2-4366-9244A9074A88}"/>
          </ac:cxnSpMkLst>
        </pc:cxnChg>
        <pc:cxnChg chg="add del mod">
          <ac:chgData name="HADHRI Moncef" userId="895ef482-96ff-4dd4-9c74-0dc92131d96c" providerId="ADAL" clId="{03ABE104-6815-43DD-8C1C-1BD58040124F}" dt="2024-06-28T08:06:23.455" v="4240" actId="21"/>
          <ac:cxnSpMkLst>
            <pc:docMk/>
            <pc:sldMk cId="3251150988" sldId="2147481512"/>
            <ac:cxnSpMk id="11" creationId="{42A15EC8-C13F-E568-CCFF-407383CCBEA7}"/>
          </ac:cxnSpMkLst>
        </pc:cxnChg>
        <pc:cxnChg chg="del">
          <ac:chgData name="HADHRI Moncef" userId="895ef482-96ff-4dd4-9c74-0dc92131d96c" providerId="ADAL" clId="{03ABE104-6815-43DD-8C1C-1BD58040124F}" dt="2024-06-28T07:19:17.258" v="3923" actId="478"/>
          <ac:cxnSpMkLst>
            <pc:docMk/>
            <pc:sldMk cId="3251150988" sldId="2147481512"/>
            <ac:cxnSpMk id="12" creationId="{75BC5F37-52DA-70A6-CCB6-DCA53DC9D459}"/>
          </ac:cxnSpMkLst>
        </pc:cxnChg>
        <pc:cxnChg chg="add mod">
          <ac:chgData name="HADHRI Moncef" userId="895ef482-96ff-4dd4-9c74-0dc92131d96c" providerId="ADAL" clId="{03ABE104-6815-43DD-8C1C-1BD58040124F}" dt="2024-06-28T08:09:44.718" v="4257" actId="1076"/>
          <ac:cxnSpMkLst>
            <pc:docMk/>
            <pc:sldMk cId="3251150988" sldId="2147481512"/>
            <ac:cxnSpMk id="21" creationId="{42A15EC8-C13F-E568-CCFF-407383CCBEA7}"/>
          </ac:cxnSpMkLst>
        </pc:cxnChg>
      </pc:sldChg>
      <pc:sldChg chg="delSp modSp add del mod">
        <pc:chgData name="HADHRI Moncef" userId="895ef482-96ff-4dd4-9c74-0dc92131d96c" providerId="ADAL" clId="{03ABE104-6815-43DD-8C1C-1BD58040124F}" dt="2024-06-28T08:26:25.342" v="4380" actId="47"/>
        <pc:sldMkLst>
          <pc:docMk/>
          <pc:sldMk cId="833008289" sldId="2147481513"/>
        </pc:sldMkLst>
        <pc:spChg chg="del mod">
          <ac:chgData name="HADHRI Moncef" userId="895ef482-96ff-4dd4-9c74-0dc92131d96c" providerId="ADAL" clId="{03ABE104-6815-43DD-8C1C-1BD58040124F}" dt="2024-06-28T07:54:11.369" v="4090" actId="478"/>
          <ac:spMkLst>
            <pc:docMk/>
            <pc:sldMk cId="833008289" sldId="2147481513"/>
            <ac:spMk id="4" creationId="{9EA56CEC-2EE7-525E-1147-C9089FA264CA}"/>
          </ac:spMkLst>
        </pc:spChg>
        <pc:spChg chg="mod">
          <ac:chgData name="HADHRI Moncef" userId="895ef482-96ff-4dd4-9c74-0dc92131d96c" providerId="ADAL" clId="{03ABE104-6815-43DD-8C1C-1BD58040124F}" dt="2024-06-28T07:57:15.706" v="4174" actId="14100"/>
          <ac:spMkLst>
            <pc:docMk/>
            <pc:sldMk cId="833008289" sldId="2147481513"/>
            <ac:spMk id="6" creationId="{74A235D8-12D2-F27C-3499-E41FF452F6E5}"/>
          </ac:spMkLst>
        </pc:spChg>
        <pc:spChg chg="del">
          <ac:chgData name="HADHRI Moncef" userId="895ef482-96ff-4dd4-9c74-0dc92131d96c" providerId="ADAL" clId="{03ABE104-6815-43DD-8C1C-1BD58040124F}" dt="2024-06-28T07:54:12.844" v="4092" actId="478"/>
          <ac:spMkLst>
            <pc:docMk/>
            <pc:sldMk cId="833008289" sldId="2147481513"/>
            <ac:spMk id="8" creationId="{AB0E11A8-55DB-FD2E-DADD-0562E97DDF91}"/>
          </ac:spMkLst>
        </pc:spChg>
        <pc:picChg chg="del">
          <ac:chgData name="HADHRI Moncef" userId="895ef482-96ff-4dd4-9c74-0dc92131d96c" providerId="ADAL" clId="{03ABE104-6815-43DD-8C1C-1BD58040124F}" dt="2024-06-28T07:54:10.080" v="4088" actId="478"/>
          <ac:picMkLst>
            <pc:docMk/>
            <pc:sldMk cId="833008289" sldId="2147481513"/>
            <ac:picMk id="2" creationId="{9A81FA99-9847-0055-FC6A-FF3285D77E6E}"/>
          </ac:picMkLst>
        </pc:picChg>
        <pc:picChg chg="del mod">
          <ac:chgData name="HADHRI Moncef" userId="895ef482-96ff-4dd4-9c74-0dc92131d96c" providerId="ADAL" clId="{03ABE104-6815-43DD-8C1C-1BD58040124F}" dt="2024-06-28T07:55:42.326" v="4103" actId="478"/>
          <ac:picMkLst>
            <pc:docMk/>
            <pc:sldMk cId="833008289" sldId="2147481513"/>
            <ac:picMk id="5" creationId="{B5D1875C-D695-2BC3-7E4F-A4F53197B229}"/>
          </ac:picMkLst>
        </pc:picChg>
        <pc:picChg chg="del">
          <ac:chgData name="HADHRI Moncef" userId="895ef482-96ff-4dd4-9c74-0dc92131d96c" providerId="ADAL" clId="{03ABE104-6815-43DD-8C1C-1BD58040124F}" dt="2024-06-28T07:54:11.981" v="4091" actId="478"/>
          <ac:picMkLst>
            <pc:docMk/>
            <pc:sldMk cId="833008289" sldId="2147481513"/>
            <ac:picMk id="7" creationId="{A7A903A8-5F2A-9104-7F05-BE72F89BB0EB}"/>
          </ac:picMkLst>
        </pc:picChg>
        <pc:picChg chg="mod">
          <ac:chgData name="HADHRI Moncef" userId="895ef482-96ff-4dd4-9c74-0dc92131d96c" providerId="ADAL" clId="{03ABE104-6815-43DD-8C1C-1BD58040124F}" dt="2024-06-28T07:59:21.387" v="4223" actId="1037"/>
          <ac:picMkLst>
            <pc:docMk/>
            <pc:sldMk cId="833008289" sldId="2147481513"/>
            <ac:picMk id="9" creationId="{499FDA5D-A23C-2F8E-DF04-5F35F42570A4}"/>
          </ac:picMkLst>
        </pc:picChg>
        <pc:picChg chg="mod">
          <ac:chgData name="HADHRI Moncef" userId="895ef482-96ff-4dd4-9c74-0dc92131d96c" providerId="ADAL" clId="{03ABE104-6815-43DD-8C1C-1BD58040124F}" dt="2024-06-28T07:59:21.387" v="4223" actId="1037"/>
          <ac:picMkLst>
            <pc:docMk/>
            <pc:sldMk cId="833008289" sldId="2147481513"/>
            <ac:picMk id="10" creationId="{D5CF8C2F-E6FE-3E18-3A4F-48ABD4301CFF}"/>
          </ac:picMkLst>
        </pc:picChg>
      </pc:sldChg>
      <pc:sldChg chg="addSp delSp modSp add mod ord">
        <pc:chgData name="HADHRI Moncef" userId="895ef482-96ff-4dd4-9c74-0dc92131d96c" providerId="ADAL" clId="{03ABE104-6815-43DD-8C1C-1BD58040124F}" dt="2024-07-01T10:47:53.356" v="4638"/>
        <pc:sldMkLst>
          <pc:docMk/>
          <pc:sldMk cId="1615390444" sldId="2147481514"/>
        </pc:sldMkLst>
        <pc:spChg chg="mod">
          <ac:chgData name="HADHRI Moncef" userId="895ef482-96ff-4dd4-9c74-0dc92131d96c" providerId="ADAL" clId="{03ABE104-6815-43DD-8C1C-1BD58040124F}" dt="2024-06-28T08:12:50.639" v="4323" actId="20577"/>
          <ac:spMkLst>
            <pc:docMk/>
            <pc:sldMk cId="1615390444" sldId="2147481514"/>
            <ac:spMk id="2" creationId="{856E19AE-0A7B-4174-EF1E-1E1EF13D8B4C}"/>
          </ac:spMkLst>
        </pc:spChg>
        <pc:spChg chg="add del mod">
          <ac:chgData name="HADHRI Moncef" userId="895ef482-96ff-4dd4-9c74-0dc92131d96c" providerId="ADAL" clId="{03ABE104-6815-43DD-8C1C-1BD58040124F}" dt="2024-06-28T08:25:27.082" v="4373" actId="478"/>
          <ac:spMkLst>
            <pc:docMk/>
            <pc:sldMk cId="1615390444" sldId="2147481514"/>
            <ac:spMk id="7" creationId="{7102358A-82AA-700A-C040-37463B429D75}"/>
          </ac:spMkLst>
        </pc:spChg>
        <pc:picChg chg="del mod">
          <ac:chgData name="HADHRI Moncef" userId="895ef482-96ff-4dd4-9c74-0dc92131d96c" providerId="ADAL" clId="{03ABE104-6815-43DD-8C1C-1BD58040124F}" dt="2024-06-28T08:09:27.819" v="4254" actId="478"/>
          <ac:picMkLst>
            <pc:docMk/>
            <pc:sldMk cId="1615390444" sldId="2147481514"/>
            <ac:picMk id="3" creationId="{EDA73B19-4BA7-3842-6C9C-6840D8CE37DD}"/>
          </ac:picMkLst>
        </pc:picChg>
        <pc:picChg chg="del mod">
          <ac:chgData name="HADHRI Moncef" userId="895ef482-96ff-4dd4-9c74-0dc92131d96c" providerId="ADAL" clId="{03ABE104-6815-43DD-8C1C-1BD58040124F}" dt="2024-06-28T08:23:45.066" v="4357" actId="478"/>
          <ac:picMkLst>
            <pc:docMk/>
            <pc:sldMk cId="1615390444" sldId="2147481514"/>
            <ac:picMk id="5" creationId="{A4D7B0E1-4CB7-6B7C-1B01-66EA5B7A9A3F}"/>
          </ac:picMkLst>
        </pc:picChg>
        <pc:picChg chg="del mod">
          <ac:chgData name="HADHRI Moncef" userId="895ef482-96ff-4dd4-9c74-0dc92131d96c" providerId="ADAL" clId="{03ABE104-6815-43DD-8C1C-1BD58040124F}" dt="2024-06-28T10:15:11.828" v="4558" actId="478"/>
          <ac:picMkLst>
            <pc:docMk/>
            <pc:sldMk cId="1615390444" sldId="2147481514"/>
            <ac:picMk id="8" creationId="{9DFABA18-5BBA-3F50-136A-00D7C7378D79}"/>
          </ac:picMkLst>
        </pc:picChg>
        <pc:picChg chg="mod">
          <ac:chgData name="HADHRI Moncef" userId="895ef482-96ff-4dd4-9c74-0dc92131d96c" providerId="ADAL" clId="{03ABE104-6815-43DD-8C1C-1BD58040124F}" dt="2024-06-28T08:28:10.056" v="4403" actId="14100"/>
          <ac:picMkLst>
            <pc:docMk/>
            <pc:sldMk cId="1615390444" sldId="2147481514"/>
            <ac:picMk id="9" creationId="{2BC2612C-F313-034F-ADC5-BC224EEC968F}"/>
          </ac:picMkLst>
        </pc:picChg>
        <pc:picChg chg="del mod">
          <ac:chgData name="HADHRI Moncef" userId="895ef482-96ff-4dd4-9c74-0dc92131d96c" providerId="ADAL" clId="{03ABE104-6815-43DD-8C1C-1BD58040124F}" dt="2024-06-28T08:24:37.127" v="4362" actId="478"/>
          <ac:picMkLst>
            <pc:docMk/>
            <pc:sldMk cId="1615390444" sldId="2147481514"/>
            <ac:picMk id="10" creationId="{8D6F2ACB-5F4D-F620-EEAB-0678860906A5}"/>
          </ac:picMkLst>
        </pc:picChg>
        <pc:picChg chg="mod">
          <ac:chgData name="HADHRI Moncef" userId="895ef482-96ff-4dd4-9c74-0dc92131d96c" providerId="ADAL" clId="{03ABE104-6815-43DD-8C1C-1BD58040124F}" dt="2024-06-28T08:28:07.372" v="4401" actId="1076"/>
          <ac:picMkLst>
            <pc:docMk/>
            <pc:sldMk cId="1615390444" sldId="2147481514"/>
            <ac:picMk id="12" creationId="{9F25AE24-A8CB-0DA1-460B-38A3B9799B3A}"/>
          </ac:picMkLst>
        </pc:picChg>
        <pc:picChg chg="del">
          <ac:chgData name="HADHRI Moncef" userId="895ef482-96ff-4dd4-9c74-0dc92131d96c" providerId="ADAL" clId="{03ABE104-6815-43DD-8C1C-1BD58040124F}" dt="2024-06-28T08:06:52.554" v="4248" actId="478"/>
          <ac:picMkLst>
            <pc:docMk/>
            <pc:sldMk cId="1615390444" sldId="2147481514"/>
            <ac:picMk id="20" creationId="{3B9B8910-5FB5-8878-633D-0060724AB68B}"/>
          </ac:picMkLst>
        </pc:picChg>
        <pc:cxnChg chg="add del mod">
          <ac:chgData name="HADHRI Moncef" userId="895ef482-96ff-4dd4-9c74-0dc92131d96c" providerId="ADAL" clId="{03ABE104-6815-43DD-8C1C-1BD58040124F}" dt="2024-06-28T08:10:02.224" v="4260" actId="478"/>
          <ac:cxnSpMkLst>
            <pc:docMk/>
            <pc:sldMk cId="1615390444" sldId="2147481514"/>
            <ac:cxnSpMk id="6" creationId="{64F88B49-F421-076E-5D13-45387565C027}"/>
          </ac:cxnSpMkLst>
        </pc:cxnChg>
        <pc:cxnChg chg="add del mod">
          <ac:chgData name="HADHRI Moncef" userId="895ef482-96ff-4dd4-9c74-0dc92131d96c" providerId="ADAL" clId="{03ABE104-6815-43DD-8C1C-1BD58040124F}" dt="2024-06-28T08:24:37.971" v="4363" actId="478"/>
          <ac:cxnSpMkLst>
            <pc:docMk/>
            <pc:sldMk cId="1615390444" sldId="2147481514"/>
            <ac:cxnSpMk id="11" creationId="{92CB1F94-70EB-4B03-E722-B0764553DB00}"/>
          </ac:cxnSpMkLst>
        </pc:cxnChg>
        <pc:cxnChg chg="add mod">
          <ac:chgData name="HADHRI Moncef" userId="895ef482-96ff-4dd4-9c74-0dc92131d96c" providerId="ADAL" clId="{03ABE104-6815-43DD-8C1C-1BD58040124F}" dt="2024-06-28T10:08:39.722" v="4496" actId="1076"/>
          <ac:cxnSpMkLst>
            <pc:docMk/>
            <pc:sldMk cId="1615390444" sldId="2147481514"/>
            <ac:cxnSpMk id="13" creationId="{8F7C304E-7742-9EBB-4779-3FE0DAC6B095}"/>
          </ac:cxnSpMkLst>
        </pc:cxnChg>
        <pc:cxnChg chg="del">
          <ac:chgData name="HADHRI Moncef" userId="895ef482-96ff-4dd4-9c74-0dc92131d96c" providerId="ADAL" clId="{03ABE104-6815-43DD-8C1C-1BD58040124F}" dt="2024-06-28T08:06:53.589" v="4249" actId="478"/>
          <ac:cxnSpMkLst>
            <pc:docMk/>
            <pc:sldMk cId="1615390444" sldId="2147481514"/>
            <ac:cxnSpMk id="21" creationId="{42A15EC8-C13F-E568-CCFF-407383CCBEA7}"/>
          </ac:cxnSpMkLst>
        </pc:cxnChg>
      </pc:sldChg>
      <pc:sldChg chg="addSp delSp modSp add mod">
        <pc:chgData name="HADHRI Moncef" userId="895ef482-96ff-4dd4-9c74-0dc92131d96c" providerId="ADAL" clId="{03ABE104-6815-43DD-8C1C-1BD58040124F}" dt="2024-07-02T09:24:30.171" v="5234" actId="1076"/>
        <pc:sldMkLst>
          <pc:docMk/>
          <pc:sldMk cId="356518786" sldId="2147481515"/>
        </pc:sldMkLst>
        <pc:spChg chg="mod">
          <ac:chgData name="HADHRI Moncef" userId="895ef482-96ff-4dd4-9c74-0dc92131d96c" providerId="ADAL" clId="{03ABE104-6815-43DD-8C1C-1BD58040124F}" dt="2024-07-01T10:51:32.352" v="4767" actId="6549"/>
          <ac:spMkLst>
            <pc:docMk/>
            <pc:sldMk cId="356518786" sldId="2147481515"/>
            <ac:spMk id="2" creationId="{856E19AE-0A7B-4174-EF1E-1E1EF13D8B4C}"/>
          </ac:spMkLst>
        </pc:spChg>
        <pc:spChg chg="add del">
          <ac:chgData name="HADHRI Moncef" userId="895ef482-96ff-4dd4-9c74-0dc92131d96c" providerId="ADAL" clId="{03ABE104-6815-43DD-8C1C-1BD58040124F}" dt="2024-06-28T12:23:41.342" v="4622" actId="478"/>
          <ac:spMkLst>
            <pc:docMk/>
            <pc:sldMk cId="356518786" sldId="2147481515"/>
            <ac:spMk id="5" creationId="{2B31B7AD-BFEC-5C6F-70BF-D6AFF743F24F}"/>
          </ac:spMkLst>
        </pc:spChg>
        <pc:spChg chg="add del mod">
          <ac:chgData name="HADHRI Moncef" userId="895ef482-96ff-4dd4-9c74-0dc92131d96c" providerId="ADAL" clId="{03ABE104-6815-43DD-8C1C-1BD58040124F}" dt="2024-06-28T12:23:44.152" v="4624" actId="478"/>
          <ac:spMkLst>
            <pc:docMk/>
            <pc:sldMk cId="356518786" sldId="2147481515"/>
            <ac:spMk id="7" creationId="{E44CC943-E56D-8C3C-7890-46D22DB33AD9}"/>
          </ac:spMkLst>
        </pc:spChg>
        <pc:picChg chg="add del">
          <ac:chgData name="HADHRI Moncef" userId="895ef482-96ff-4dd4-9c74-0dc92131d96c" providerId="ADAL" clId="{03ABE104-6815-43DD-8C1C-1BD58040124F}" dt="2024-06-28T12:23:41.342" v="4622" actId="478"/>
          <ac:picMkLst>
            <pc:docMk/>
            <pc:sldMk cId="356518786" sldId="2147481515"/>
            <ac:picMk id="8" creationId="{F7AE7C50-10CE-B975-A447-E3E68DEBC72A}"/>
          </ac:picMkLst>
        </pc:picChg>
        <pc:picChg chg="add del mod">
          <ac:chgData name="HADHRI Moncef" userId="895ef482-96ff-4dd4-9c74-0dc92131d96c" providerId="ADAL" clId="{03ABE104-6815-43DD-8C1C-1BD58040124F}" dt="2024-07-02T09:24:30.171" v="5234" actId="1076"/>
          <ac:picMkLst>
            <pc:docMk/>
            <pc:sldMk cId="356518786" sldId="2147481515"/>
            <ac:picMk id="10" creationId="{278618D0-E204-2222-3F0F-5ED9368850E8}"/>
          </ac:picMkLst>
        </pc:picChg>
        <pc:cxnChg chg="add del">
          <ac:chgData name="HADHRI Moncef" userId="895ef482-96ff-4dd4-9c74-0dc92131d96c" providerId="ADAL" clId="{03ABE104-6815-43DD-8C1C-1BD58040124F}" dt="2024-06-28T12:23:41.342" v="4622" actId="478"/>
          <ac:cxnSpMkLst>
            <pc:docMk/>
            <pc:sldMk cId="356518786" sldId="2147481515"/>
            <ac:cxnSpMk id="3" creationId="{D4082652-00AE-7FC2-4366-9244A9074A88}"/>
          </ac:cxnSpMkLst>
        </pc:cxnChg>
      </pc:sldChg>
      <pc:sldChg chg="addSp delSp modSp add mod">
        <pc:chgData name="HADHRI Moncef" userId="895ef482-96ff-4dd4-9c74-0dc92131d96c" providerId="ADAL" clId="{03ABE104-6815-43DD-8C1C-1BD58040124F}" dt="2024-07-03T07:56:24.594" v="5267" actId="1076"/>
        <pc:sldMkLst>
          <pc:docMk/>
          <pc:sldMk cId="239603962" sldId="2147481516"/>
        </pc:sldMkLst>
        <pc:picChg chg="del mod">
          <ac:chgData name="HADHRI Moncef" userId="895ef482-96ff-4dd4-9c74-0dc92131d96c" providerId="ADAL" clId="{03ABE104-6815-43DD-8C1C-1BD58040124F}" dt="2024-07-03T07:55:51.807" v="5255" actId="478"/>
          <ac:picMkLst>
            <pc:docMk/>
            <pc:sldMk cId="239603962" sldId="2147481516"/>
            <ac:picMk id="3" creationId="{728113CB-4225-CCAC-DF28-A146076BADA9}"/>
          </ac:picMkLst>
        </pc:picChg>
        <pc:picChg chg="del">
          <ac:chgData name="HADHRI Moncef" userId="895ef482-96ff-4dd4-9c74-0dc92131d96c" providerId="ADAL" clId="{03ABE104-6815-43DD-8C1C-1BD58040124F}" dt="2024-07-03T07:53:02.831" v="5236" actId="478"/>
          <ac:picMkLst>
            <pc:docMk/>
            <pc:sldMk cId="239603962" sldId="2147481516"/>
            <ac:picMk id="5" creationId="{0269309F-E0EE-3324-73C4-30069663EC09}"/>
          </ac:picMkLst>
        </pc:picChg>
        <pc:picChg chg="mod">
          <ac:chgData name="HADHRI Moncef" userId="895ef482-96ff-4dd4-9c74-0dc92131d96c" providerId="ADAL" clId="{03ABE104-6815-43DD-8C1C-1BD58040124F}" dt="2024-07-03T07:56:13.099" v="5265" actId="1038"/>
          <ac:picMkLst>
            <pc:docMk/>
            <pc:sldMk cId="239603962" sldId="2147481516"/>
            <ac:picMk id="9" creationId="{E4DEEDF2-AE58-F818-79BD-65930775320F}"/>
          </ac:picMkLst>
        </pc:picChg>
        <pc:cxnChg chg="add del mod">
          <ac:chgData name="HADHRI Moncef" userId="895ef482-96ff-4dd4-9c74-0dc92131d96c" providerId="ADAL" clId="{03ABE104-6815-43DD-8C1C-1BD58040124F}" dt="2024-07-03T07:55:52.614" v="5256" actId="478"/>
          <ac:cxnSpMkLst>
            <pc:docMk/>
            <pc:sldMk cId="239603962" sldId="2147481516"/>
            <ac:cxnSpMk id="7" creationId="{F1E83746-6B1A-5FED-B91A-CD501E930B61}"/>
          </ac:cxnSpMkLst>
        </pc:cxnChg>
        <pc:cxnChg chg="add del mod">
          <ac:chgData name="HADHRI Moncef" userId="895ef482-96ff-4dd4-9c74-0dc92131d96c" providerId="ADAL" clId="{03ABE104-6815-43DD-8C1C-1BD58040124F}" dt="2024-07-03T07:55:53.854" v="5257" actId="478"/>
          <ac:cxnSpMkLst>
            <pc:docMk/>
            <pc:sldMk cId="239603962" sldId="2147481516"/>
            <ac:cxnSpMk id="8" creationId="{2D842B0C-9239-FD11-CD22-29EA8EE7689B}"/>
          </ac:cxnSpMkLst>
        </pc:cxnChg>
        <pc:cxnChg chg="del">
          <ac:chgData name="HADHRI Moncef" userId="895ef482-96ff-4dd4-9c74-0dc92131d96c" providerId="ADAL" clId="{03ABE104-6815-43DD-8C1C-1BD58040124F}" dt="2024-07-03T07:53:03.822" v="5237" actId="478"/>
          <ac:cxnSpMkLst>
            <pc:docMk/>
            <pc:sldMk cId="239603962" sldId="2147481516"/>
            <ac:cxnSpMk id="10" creationId="{4500495A-58D5-683B-5509-997D7E718195}"/>
          </ac:cxnSpMkLst>
        </pc:cxnChg>
        <pc:cxnChg chg="del">
          <ac:chgData name="HADHRI Moncef" userId="895ef482-96ff-4dd4-9c74-0dc92131d96c" providerId="ADAL" clId="{03ABE104-6815-43DD-8C1C-1BD58040124F}" dt="2024-07-03T07:53:05" v="5238" actId="478"/>
          <ac:cxnSpMkLst>
            <pc:docMk/>
            <pc:sldMk cId="239603962" sldId="2147481516"/>
            <ac:cxnSpMk id="11" creationId="{B8A958F0-A46D-A784-BFAD-01A28DEE90F2}"/>
          </ac:cxnSpMkLst>
        </pc:cxnChg>
        <pc:cxnChg chg="add mod">
          <ac:chgData name="HADHRI Moncef" userId="895ef482-96ff-4dd4-9c74-0dc92131d96c" providerId="ADAL" clId="{03ABE104-6815-43DD-8C1C-1BD58040124F}" dt="2024-07-03T07:56:24.594" v="5267" actId="1076"/>
          <ac:cxnSpMkLst>
            <pc:docMk/>
            <pc:sldMk cId="239603962" sldId="2147481516"/>
            <ac:cxnSpMk id="12" creationId="{5B60D5AF-D551-00D1-AEBF-F542C56A6247}"/>
          </ac:cxnSpMkLst>
        </pc:cxnChg>
        <pc:cxnChg chg="add mod">
          <ac:chgData name="HADHRI Moncef" userId="895ef482-96ff-4dd4-9c74-0dc92131d96c" providerId="ADAL" clId="{03ABE104-6815-43DD-8C1C-1BD58040124F}" dt="2024-07-03T07:56:22.065" v="5266"/>
          <ac:cxnSpMkLst>
            <pc:docMk/>
            <pc:sldMk cId="239603962" sldId="2147481516"/>
            <ac:cxnSpMk id="13" creationId="{FF7B756B-1918-707C-8D12-11BD5C5E4944}"/>
          </ac:cxnSpMkLst>
        </pc:cxnChg>
      </pc:sldChg>
    </pc:docChg>
  </pc:docChgLst>
  <pc:docChgLst>
    <pc:chgData name="HADHRI Moncef" userId="895ef482-96ff-4dd4-9c74-0dc92131d96c" providerId="ADAL" clId="{62111FB0-F094-4C47-A2E7-F2F2AA1F8061}"/>
    <pc:docChg chg="undo custSel addSld delSld modSld sldOrd modSection">
      <pc:chgData name="HADHRI Moncef" userId="895ef482-96ff-4dd4-9c74-0dc92131d96c" providerId="ADAL" clId="{62111FB0-F094-4C47-A2E7-F2F2AA1F8061}" dt="2024-09-05T14:31:21.950" v="4153" actId="20577"/>
      <pc:docMkLst>
        <pc:docMk/>
      </pc:docMkLst>
      <pc:sldChg chg="addSp delSp modSp add mod ord modShow modNotesTx">
        <pc:chgData name="HADHRI Moncef" userId="895ef482-96ff-4dd4-9c74-0dc92131d96c" providerId="ADAL" clId="{62111FB0-F094-4C47-A2E7-F2F2AA1F8061}" dt="2024-08-27T09:18:00.113" v="621" actId="1076"/>
        <pc:sldMkLst>
          <pc:docMk/>
          <pc:sldMk cId="122207230" sldId="2134805780"/>
        </pc:sldMkLst>
        <pc:spChg chg="del">
          <ac:chgData name="HADHRI Moncef" userId="895ef482-96ff-4dd4-9c74-0dc92131d96c" providerId="ADAL" clId="{62111FB0-F094-4C47-A2E7-F2F2AA1F8061}" dt="2024-08-27T08:00:26.250" v="48" actId="478"/>
          <ac:spMkLst>
            <pc:docMk/>
            <pc:sldMk cId="122207230" sldId="2134805780"/>
            <ac:spMk id="4" creationId="{3B27223E-A1E0-5BF1-96EB-3CCC7C3FFB1A}"/>
          </ac:spMkLst>
        </pc:spChg>
        <pc:spChg chg="mod">
          <ac:chgData name="HADHRI Moncef" userId="895ef482-96ff-4dd4-9c74-0dc92131d96c" providerId="ADAL" clId="{62111FB0-F094-4C47-A2E7-F2F2AA1F8061}" dt="2024-08-27T09:05:35.577" v="393" actId="20577"/>
          <ac:spMkLst>
            <pc:docMk/>
            <pc:sldMk cId="122207230" sldId="2134805780"/>
            <ac:spMk id="6" creationId="{74A235D8-12D2-F27C-3499-E41FF452F6E5}"/>
          </ac:spMkLst>
        </pc:spChg>
        <pc:spChg chg="del">
          <ac:chgData name="HADHRI Moncef" userId="895ef482-96ff-4dd4-9c74-0dc92131d96c" providerId="ADAL" clId="{62111FB0-F094-4C47-A2E7-F2F2AA1F8061}" dt="2024-08-27T08:00:25.182" v="47" actId="478"/>
          <ac:spMkLst>
            <pc:docMk/>
            <pc:sldMk cId="122207230" sldId="2134805780"/>
            <ac:spMk id="7" creationId="{368B0F24-D845-D4AE-85C4-772AD3109705}"/>
          </ac:spMkLst>
        </pc:spChg>
        <pc:spChg chg="add mod">
          <ac:chgData name="HADHRI Moncef" userId="895ef482-96ff-4dd4-9c74-0dc92131d96c" providerId="ADAL" clId="{62111FB0-F094-4C47-A2E7-F2F2AA1F8061}" dt="2024-08-27T09:11:07.764" v="445" actId="1038"/>
          <ac:spMkLst>
            <pc:docMk/>
            <pc:sldMk cId="122207230" sldId="2134805780"/>
            <ac:spMk id="9" creationId="{139E6A85-B960-54DE-48FC-D498D39BBE45}"/>
          </ac:spMkLst>
        </pc:spChg>
        <pc:spChg chg="add mod">
          <ac:chgData name="HADHRI Moncef" userId="895ef482-96ff-4dd4-9c74-0dc92131d96c" providerId="ADAL" clId="{62111FB0-F094-4C47-A2E7-F2F2AA1F8061}" dt="2024-08-27T09:18:00.113" v="621" actId="1076"/>
          <ac:spMkLst>
            <pc:docMk/>
            <pc:sldMk cId="122207230" sldId="2134805780"/>
            <ac:spMk id="10" creationId="{8D5E1CC0-B47C-46BC-6C91-5874615B9A59}"/>
          </ac:spMkLst>
        </pc:spChg>
        <pc:picChg chg="del">
          <ac:chgData name="HADHRI Moncef" userId="895ef482-96ff-4dd4-9c74-0dc92131d96c" providerId="ADAL" clId="{62111FB0-F094-4C47-A2E7-F2F2AA1F8061}" dt="2024-08-27T08:00:24.021" v="46" actId="478"/>
          <ac:picMkLst>
            <pc:docMk/>
            <pc:sldMk cId="122207230" sldId="2134805780"/>
            <ac:picMk id="3" creationId="{BFF45B10-5C73-874E-253C-116CD17CE08A}"/>
          </ac:picMkLst>
        </pc:picChg>
        <pc:picChg chg="del mod">
          <ac:chgData name="HADHRI Moncef" userId="895ef482-96ff-4dd4-9c74-0dc92131d96c" providerId="ADAL" clId="{62111FB0-F094-4C47-A2E7-F2F2AA1F8061}" dt="2024-08-27T09:04:35.699" v="332" actId="478"/>
          <ac:picMkLst>
            <pc:docMk/>
            <pc:sldMk cId="122207230" sldId="2134805780"/>
            <ac:picMk id="5" creationId="{32D4041D-C4E9-A698-541B-D48B646C2C07}"/>
          </ac:picMkLst>
        </pc:picChg>
        <pc:picChg chg="mod">
          <ac:chgData name="HADHRI Moncef" userId="895ef482-96ff-4dd4-9c74-0dc92131d96c" providerId="ADAL" clId="{62111FB0-F094-4C47-A2E7-F2F2AA1F8061}" dt="2024-08-27T09:10:48.804" v="435" actId="1076"/>
          <ac:picMkLst>
            <pc:docMk/>
            <pc:sldMk cId="122207230" sldId="2134805780"/>
            <ac:picMk id="8" creationId="{99791E97-E242-9551-A4F1-69E45A1280EC}"/>
          </ac:picMkLst>
        </pc:picChg>
      </pc:sldChg>
      <pc:sldChg chg="addSp delSp modSp add mod modNotesTx">
        <pc:chgData name="HADHRI Moncef" userId="895ef482-96ff-4dd4-9c74-0dc92131d96c" providerId="ADAL" clId="{62111FB0-F094-4C47-A2E7-F2F2AA1F8061}" dt="2024-08-28T14:42:24.550" v="3123" actId="1076"/>
        <pc:sldMkLst>
          <pc:docMk/>
          <pc:sldMk cId="979310243" sldId="2134805958"/>
        </pc:sldMkLst>
        <pc:spChg chg="mod">
          <ac:chgData name="HADHRI Moncef" userId="895ef482-96ff-4dd4-9c74-0dc92131d96c" providerId="ADAL" clId="{62111FB0-F094-4C47-A2E7-F2F2AA1F8061}" dt="2024-08-28T14:30:15.506" v="2883" actId="20577"/>
          <ac:spMkLst>
            <pc:docMk/>
            <pc:sldMk cId="979310243" sldId="2134805958"/>
            <ac:spMk id="2" creationId="{2A24B918-CA9C-64DC-20E7-1A1D520F38A4}"/>
          </ac:spMkLst>
        </pc:spChg>
        <pc:spChg chg="mod">
          <ac:chgData name="HADHRI Moncef" userId="895ef482-96ff-4dd4-9c74-0dc92131d96c" providerId="ADAL" clId="{62111FB0-F094-4C47-A2E7-F2F2AA1F8061}" dt="2024-08-27T09:25:25.675" v="972" actId="1076"/>
          <ac:spMkLst>
            <pc:docMk/>
            <pc:sldMk cId="979310243" sldId="2134805958"/>
            <ac:spMk id="3" creationId="{CFEBD235-3894-A2DD-E544-A94F667D501B}"/>
          </ac:spMkLst>
        </pc:spChg>
        <pc:spChg chg="del">
          <ac:chgData name="HADHRI Moncef" userId="895ef482-96ff-4dd4-9c74-0dc92131d96c" providerId="ADAL" clId="{62111FB0-F094-4C47-A2E7-F2F2AA1F8061}" dt="2024-08-27T08:08:22.178" v="138" actId="478"/>
          <ac:spMkLst>
            <pc:docMk/>
            <pc:sldMk cId="979310243" sldId="2134805958"/>
            <ac:spMk id="6" creationId="{B1F42185-571A-0932-40D1-A5E1781BEB03}"/>
          </ac:spMkLst>
        </pc:spChg>
        <pc:spChg chg="add mod">
          <ac:chgData name="HADHRI Moncef" userId="895ef482-96ff-4dd4-9c74-0dc92131d96c" providerId="ADAL" clId="{62111FB0-F094-4C47-A2E7-F2F2AA1F8061}" dt="2024-08-28T14:42:24.550" v="3123" actId="1076"/>
          <ac:spMkLst>
            <pc:docMk/>
            <pc:sldMk cId="979310243" sldId="2134805958"/>
            <ac:spMk id="10" creationId="{5902A476-A91F-C43C-DE63-824014F160F7}"/>
          </ac:spMkLst>
        </pc:spChg>
        <pc:picChg chg="del">
          <ac:chgData name="HADHRI Moncef" userId="895ef482-96ff-4dd4-9c74-0dc92131d96c" providerId="ADAL" clId="{62111FB0-F094-4C47-A2E7-F2F2AA1F8061}" dt="2024-08-27T08:08:40.288" v="140" actId="478"/>
          <ac:picMkLst>
            <pc:docMk/>
            <pc:sldMk cId="979310243" sldId="2134805958"/>
            <ac:picMk id="4" creationId="{1721D727-4D11-A4B8-B530-70074080CF76}"/>
          </ac:picMkLst>
        </pc:picChg>
        <pc:picChg chg="del">
          <ac:chgData name="HADHRI Moncef" userId="895ef482-96ff-4dd4-9c74-0dc92131d96c" providerId="ADAL" clId="{62111FB0-F094-4C47-A2E7-F2F2AA1F8061}" dt="2024-08-27T08:08:36.959" v="139" actId="478"/>
          <ac:picMkLst>
            <pc:docMk/>
            <pc:sldMk cId="979310243" sldId="2134805958"/>
            <ac:picMk id="5" creationId="{C58C1AAC-1988-F490-9DBE-4CD08BD1E6B7}"/>
          </ac:picMkLst>
        </pc:picChg>
        <pc:picChg chg="del">
          <ac:chgData name="HADHRI Moncef" userId="895ef482-96ff-4dd4-9c74-0dc92131d96c" providerId="ADAL" clId="{62111FB0-F094-4C47-A2E7-F2F2AA1F8061}" dt="2024-08-27T08:14:12.459" v="141" actId="478"/>
          <ac:picMkLst>
            <pc:docMk/>
            <pc:sldMk cId="979310243" sldId="2134805958"/>
            <ac:picMk id="7" creationId="{312DF650-CAF2-6DF5-E286-A821732B45D8}"/>
          </ac:picMkLst>
        </pc:picChg>
        <pc:picChg chg="del mod">
          <ac:chgData name="HADHRI Moncef" userId="895ef482-96ff-4dd4-9c74-0dc92131d96c" providerId="ADAL" clId="{62111FB0-F094-4C47-A2E7-F2F2AA1F8061}" dt="2024-08-27T08:18:24.374" v="156" actId="478"/>
          <ac:picMkLst>
            <pc:docMk/>
            <pc:sldMk cId="979310243" sldId="2134805958"/>
            <ac:picMk id="8" creationId="{DB4D9C00-AF72-4685-5755-CFCCA4017155}"/>
          </ac:picMkLst>
        </pc:picChg>
        <pc:picChg chg="mod">
          <ac:chgData name="HADHRI Moncef" userId="895ef482-96ff-4dd4-9c74-0dc92131d96c" providerId="ADAL" clId="{62111FB0-F094-4C47-A2E7-F2F2AA1F8061}" dt="2024-08-27T09:25:22.093" v="971" actId="1035"/>
          <ac:picMkLst>
            <pc:docMk/>
            <pc:sldMk cId="979310243" sldId="2134805958"/>
            <ac:picMk id="9" creationId="{3DD39EFE-5A54-AC1B-89D4-294ED9DBA5C0}"/>
          </ac:picMkLst>
        </pc:picChg>
      </pc:sldChg>
      <pc:sldChg chg="modSp mod">
        <pc:chgData name="HADHRI Moncef" userId="895ef482-96ff-4dd4-9c74-0dc92131d96c" providerId="ADAL" clId="{62111FB0-F094-4C47-A2E7-F2F2AA1F8061}" dt="2024-09-05T10:12:16.001" v="4101" actId="255"/>
        <pc:sldMkLst>
          <pc:docMk/>
          <pc:sldMk cId="287918017" sldId="2134805962"/>
        </pc:sldMkLst>
        <pc:spChg chg="mod">
          <ac:chgData name="HADHRI Moncef" userId="895ef482-96ff-4dd4-9c74-0dc92131d96c" providerId="ADAL" clId="{62111FB0-F094-4C47-A2E7-F2F2AA1F8061}" dt="2024-09-05T10:12:16.001" v="4101" actId="255"/>
          <ac:spMkLst>
            <pc:docMk/>
            <pc:sldMk cId="287918017" sldId="2134805962"/>
            <ac:spMk id="2" creationId="{0D6422AB-1C94-4D1A-902D-40941A2EAB7C}"/>
          </ac:spMkLst>
        </pc:spChg>
        <pc:spChg chg="mod">
          <ac:chgData name="HADHRI Moncef" userId="895ef482-96ff-4dd4-9c74-0dc92131d96c" providerId="ADAL" clId="{62111FB0-F094-4C47-A2E7-F2F2AA1F8061}" dt="2024-09-05T09:56:44.200" v="4092" actId="20577"/>
          <ac:spMkLst>
            <pc:docMk/>
            <pc:sldMk cId="287918017" sldId="2134805962"/>
            <ac:spMk id="8" creationId="{EF244002-D09A-4572-BB85-053D86286CC1}"/>
          </ac:spMkLst>
        </pc:spChg>
      </pc:sldChg>
      <pc:sldChg chg="addSp delSp modSp add del mod ord">
        <pc:chgData name="HADHRI Moncef" userId="895ef482-96ff-4dd4-9c74-0dc92131d96c" providerId="ADAL" clId="{62111FB0-F094-4C47-A2E7-F2F2AA1F8061}" dt="2024-09-05T14:31:21.950" v="4153" actId="20577"/>
        <pc:sldMkLst>
          <pc:docMk/>
          <pc:sldMk cId="3890315579" sldId="2147481472"/>
        </pc:sldMkLst>
        <pc:spChg chg="mod">
          <ac:chgData name="HADHRI Moncef" userId="895ef482-96ff-4dd4-9c74-0dc92131d96c" providerId="ADAL" clId="{62111FB0-F094-4C47-A2E7-F2F2AA1F8061}" dt="2024-09-05T14:31:21.950" v="4153" actId="20577"/>
          <ac:spMkLst>
            <pc:docMk/>
            <pc:sldMk cId="3890315579" sldId="2147481472"/>
            <ac:spMk id="3" creationId="{2AAEB252-A0EE-8AB1-6ABA-90DCB50EC985}"/>
          </ac:spMkLst>
        </pc:spChg>
        <pc:spChg chg="add del mod">
          <ac:chgData name="HADHRI Moncef" userId="895ef482-96ff-4dd4-9c74-0dc92131d96c" providerId="ADAL" clId="{62111FB0-F094-4C47-A2E7-F2F2AA1F8061}" dt="2024-08-28T14:52:21.896" v="3239" actId="478"/>
          <ac:spMkLst>
            <pc:docMk/>
            <pc:sldMk cId="3890315579" sldId="2147481472"/>
            <ac:spMk id="4" creationId="{263627AF-FD49-5AA1-5801-0ED8944ECCAF}"/>
          </ac:spMkLst>
        </pc:spChg>
        <pc:spChg chg="add del mod">
          <ac:chgData name="HADHRI Moncef" userId="895ef482-96ff-4dd4-9c74-0dc92131d96c" providerId="ADAL" clId="{62111FB0-F094-4C47-A2E7-F2F2AA1F8061}" dt="2024-09-05T10:13:23.578" v="4139" actId="14100"/>
          <ac:spMkLst>
            <pc:docMk/>
            <pc:sldMk cId="3890315579" sldId="2147481472"/>
            <ac:spMk id="8" creationId="{B990E61D-FBDE-DF18-CD87-07BE45B62C4D}"/>
          </ac:spMkLst>
        </pc:spChg>
      </pc:sldChg>
      <pc:sldChg chg="addSp delSp modSp mod ord">
        <pc:chgData name="HADHRI Moncef" userId="895ef482-96ff-4dd4-9c74-0dc92131d96c" providerId="ADAL" clId="{62111FB0-F094-4C47-A2E7-F2F2AA1F8061}" dt="2024-08-29T10:20:59.970" v="3379" actId="20577"/>
        <pc:sldMkLst>
          <pc:docMk/>
          <pc:sldMk cId="623788665" sldId="2147481474"/>
        </pc:sldMkLst>
        <pc:spChg chg="mod">
          <ac:chgData name="HADHRI Moncef" userId="895ef482-96ff-4dd4-9c74-0dc92131d96c" providerId="ADAL" clId="{62111FB0-F094-4C47-A2E7-F2F2AA1F8061}" dt="2024-08-29T10:20:59.970" v="3379" actId="20577"/>
          <ac:spMkLst>
            <pc:docMk/>
            <pc:sldMk cId="623788665" sldId="2147481474"/>
            <ac:spMk id="2" creationId="{856E19AE-0A7B-4174-EF1E-1E1EF13D8B4C}"/>
          </ac:spMkLst>
        </pc:spChg>
        <pc:spChg chg="mod">
          <ac:chgData name="HADHRI Moncef" userId="895ef482-96ff-4dd4-9c74-0dc92131d96c" providerId="ADAL" clId="{62111FB0-F094-4C47-A2E7-F2F2AA1F8061}" dt="2024-08-28T14:47:58.158" v="3183" actId="113"/>
          <ac:spMkLst>
            <pc:docMk/>
            <pc:sldMk cId="623788665" sldId="2147481474"/>
            <ac:spMk id="3" creationId="{29F15428-1047-6672-6FAB-B393F856F000}"/>
          </ac:spMkLst>
        </pc:spChg>
        <pc:spChg chg="add mod">
          <ac:chgData name="HADHRI Moncef" userId="895ef482-96ff-4dd4-9c74-0dc92131d96c" providerId="ADAL" clId="{62111FB0-F094-4C47-A2E7-F2F2AA1F8061}" dt="2024-08-28T14:49:50.048" v="3228" actId="1076"/>
          <ac:spMkLst>
            <pc:docMk/>
            <pc:sldMk cId="623788665" sldId="2147481474"/>
            <ac:spMk id="4" creationId="{5FEFE10F-D752-27FB-5CF6-E36CBD73E73D}"/>
          </ac:spMkLst>
        </pc:spChg>
        <pc:spChg chg="del">
          <ac:chgData name="HADHRI Moncef" userId="895ef482-96ff-4dd4-9c74-0dc92131d96c" providerId="ADAL" clId="{62111FB0-F094-4C47-A2E7-F2F2AA1F8061}" dt="2024-08-27T14:13:51.346" v="2477" actId="478"/>
          <ac:spMkLst>
            <pc:docMk/>
            <pc:sldMk cId="623788665" sldId="2147481474"/>
            <ac:spMk id="11" creationId="{91EF8411-A949-7820-19B9-B836E8D8E365}"/>
          </ac:spMkLst>
        </pc:spChg>
        <pc:picChg chg="del mod">
          <ac:chgData name="HADHRI Moncef" userId="895ef482-96ff-4dd4-9c74-0dc92131d96c" providerId="ADAL" clId="{62111FB0-F094-4C47-A2E7-F2F2AA1F8061}" dt="2024-08-27T14:15:57.041" v="2495" actId="478"/>
          <ac:picMkLst>
            <pc:docMk/>
            <pc:sldMk cId="623788665" sldId="2147481474"/>
            <ac:picMk id="4" creationId="{074B9B05-72DB-7047-5C9C-FCF6356C59EB}"/>
          </ac:picMkLst>
        </pc:picChg>
        <pc:picChg chg="del mod">
          <ac:chgData name="HADHRI Moncef" userId="895ef482-96ff-4dd4-9c74-0dc92131d96c" providerId="ADAL" clId="{62111FB0-F094-4C47-A2E7-F2F2AA1F8061}" dt="2024-08-29T10:15:32.206" v="3347" actId="478"/>
          <ac:picMkLst>
            <pc:docMk/>
            <pc:sldMk cId="623788665" sldId="2147481474"/>
            <ac:picMk id="5" creationId="{EA2294BF-1A24-5D8F-C879-D24497062379}"/>
          </ac:picMkLst>
        </pc:picChg>
        <pc:picChg chg="mod">
          <ac:chgData name="HADHRI Moncef" userId="895ef482-96ff-4dd4-9c74-0dc92131d96c" providerId="ADAL" clId="{62111FB0-F094-4C47-A2E7-F2F2AA1F8061}" dt="2024-08-29T10:19:22.982" v="3375" actId="1037"/>
          <ac:picMkLst>
            <pc:docMk/>
            <pc:sldMk cId="623788665" sldId="2147481474"/>
            <ac:picMk id="6" creationId="{C8651BA3-44D6-B635-8144-F766CB4A38B9}"/>
          </ac:picMkLst>
        </pc:picChg>
        <pc:picChg chg="del mod">
          <ac:chgData name="HADHRI Moncef" userId="895ef482-96ff-4dd4-9c74-0dc92131d96c" providerId="ADAL" clId="{62111FB0-F094-4C47-A2E7-F2F2AA1F8061}" dt="2024-08-27T14:16:57.752" v="2505" actId="478"/>
          <ac:picMkLst>
            <pc:docMk/>
            <pc:sldMk cId="623788665" sldId="2147481474"/>
            <ac:picMk id="6" creationId="{F708B069-4EBD-73E4-6094-5C1DD78DE5FC}"/>
          </ac:picMkLst>
        </pc:picChg>
        <pc:picChg chg="del mod">
          <ac:chgData name="HADHRI Moncef" userId="895ef482-96ff-4dd4-9c74-0dc92131d96c" providerId="ADAL" clId="{62111FB0-F094-4C47-A2E7-F2F2AA1F8061}" dt="2024-08-29T10:17:25.363" v="3354" actId="478"/>
          <ac:picMkLst>
            <pc:docMk/>
            <pc:sldMk cId="623788665" sldId="2147481474"/>
            <ac:picMk id="7" creationId="{6981D743-5DAC-6B13-CE89-47D809E40E2B}"/>
          </ac:picMkLst>
        </pc:picChg>
        <pc:picChg chg="mod">
          <ac:chgData name="HADHRI Moncef" userId="895ef482-96ff-4dd4-9c74-0dc92131d96c" providerId="ADAL" clId="{62111FB0-F094-4C47-A2E7-F2F2AA1F8061}" dt="2024-08-29T10:18:09.496" v="3372" actId="1035"/>
          <ac:picMkLst>
            <pc:docMk/>
            <pc:sldMk cId="623788665" sldId="2147481474"/>
            <ac:picMk id="8" creationId="{534BF1D2-6DE3-7821-C75F-6F4C4595DB9F}"/>
          </ac:picMkLst>
        </pc:picChg>
        <pc:picChg chg="del">
          <ac:chgData name="HADHRI Moncef" userId="895ef482-96ff-4dd4-9c74-0dc92131d96c" providerId="ADAL" clId="{62111FB0-F094-4C47-A2E7-F2F2AA1F8061}" dt="2024-08-27T14:13:49.121" v="2476" actId="478"/>
          <ac:picMkLst>
            <pc:docMk/>
            <pc:sldMk cId="623788665" sldId="2147481474"/>
            <ac:picMk id="8" creationId="{86275ADB-C961-30C6-9D22-054A9CA663C3}"/>
          </ac:picMkLst>
        </pc:picChg>
        <pc:picChg chg="del">
          <ac:chgData name="HADHRI Moncef" userId="895ef482-96ff-4dd4-9c74-0dc92131d96c" providerId="ADAL" clId="{62111FB0-F094-4C47-A2E7-F2F2AA1F8061}" dt="2024-08-27T14:13:49.121" v="2476" actId="478"/>
          <ac:picMkLst>
            <pc:docMk/>
            <pc:sldMk cId="623788665" sldId="2147481474"/>
            <ac:picMk id="9" creationId="{7C62FBC6-E095-C17C-7F7D-2384D2A63A8A}"/>
          </ac:picMkLst>
        </pc:picChg>
        <pc:cxnChg chg="del">
          <ac:chgData name="HADHRI Moncef" userId="895ef482-96ff-4dd4-9c74-0dc92131d96c" providerId="ADAL" clId="{62111FB0-F094-4C47-A2E7-F2F2AA1F8061}" dt="2024-08-27T14:13:52.296" v="2478" actId="478"/>
          <ac:cxnSpMkLst>
            <pc:docMk/>
            <pc:sldMk cId="623788665" sldId="2147481474"/>
            <ac:cxnSpMk id="10" creationId="{20984CB8-1299-530F-C754-5AD001A32482}"/>
          </ac:cxnSpMkLst>
        </pc:cxnChg>
      </pc:sldChg>
      <pc:sldChg chg="addSp delSp modSp mod modNotesTx">
        <pc:chgData name="HADHRI Moncef" userId="895ef482-96ff-4dd4-9c74-0dc92131d96c" providerId="ADAL" clId="{62111FB0-F094-4C47-A2E7-F2F2AA1F8061}" dt="2024-08-28T14:29:12.815" v="2881" actId="20577"/>
        <pc:sldMkLst>
          <pc:docMk/>
          <pc:sldMk cId="396267952" sldId="2147481475"/>
        </pc:sldMkLst>
        <pc:spChg chg="mod">
          <ac:chgData name="HADHRI Moncef" userId="895ef482-96ff-4dd4-9c74-0dc92131d96c" providerId="ADAL" clId="{62111FB0-F094-4C47-A2E7-F2F2AA1F8061}" dt="2024-08-28T14:29:12.815" v="2881" actId="20577"/>
          <ac:spMkLst>
            <pc:docMk/>
            <pc:sldMk cId="396267952" sldId="2147481475"/>
            <ac:spMk id="2" creationId="{856E19AE-0A7B-4174-EF1E-1E1EF13D8B4C}"/>
          </ac:spMkLst>
        </pc:spChg>
        <pc:spChg chg="del">
          <ac:chgData name="HADHRI Moncef" userId="895ef482-96ff-4dd4-9c74-0dc92131d96c" providerId="ADAL" clId="{62111FB0-F094-4C47-A2E7-F2F2AA1F8061}" dt="2024-08-27T07:21:28.567" v="3" actId="478"/>
          <ac:spMkLst>
            <pc:docMk/>
            <pc:sldMk cId="396267952" sldId="2147481475"/>
            <ac:spMk id="4" creationId="{6519326C-AB31-5193-E7CC-3E14020CD13B}"/>
          </ac:spMkLst>
        </pc:spChg>
        <pc:spChg chg="del mod">
          <ac:chgData name="HADHRI Moncef" userId="895ef482-96ff-4dd4-9c74-0dc92131d96c" providerId="ADAL" clId="{62111FB0-F094-4C47-A2E7-F2F2AA1F8061}" dt="2024-08-27T07:21:29.430" v="5" actId="478"/>
          <ac:spMkLst>
            <pc:docMk/>
            <pc:sldMk cId="396267952" sldId="2147481475"/>
            <ac:spMk id="6" creationId="{08B9587A-E501-2A97-024F-F2CEF9BC6101}"/>
          </ac:spMkLst>
        </pc:spChg>
        <pc:spChg chg="add del">
          <ac:chgData name="HADHRI Moncef" userId="895ef482-96ff-4dd4-9c74-0dc92131d96c" providerId="ADAL" clId="{62111FB0-F094-4C47-A2E7-F2F2AA1F8061}" dt="2024-08-27T09:18:18.820" v="633" actId="22"/>
          <ac:spMkLst>
            <pc:docMk/>
            <pc:sldMk cId="396267952" sldId="2147481475"/>
            <ac:spMk id="9" creationId="{1F8A92B3-7C1D-23F4-9916-2D98E5E2A01A}"/>
          </ac:spMkLst>
        </pc:spChg>
        <pc:spChg chg="add mod">
          <ac:chgData name="HADHRI Moncef" userId="895ef482-96ff-4dd4-9c74-0dc92131d96c" providerId="ADAL" clId="{62111FB0-F094-4C47-A2E7-F2F2AA1F8061}" dt="2024-08-28T14:26:32.623" v="2842" actId="20577"/>
          <ac:spMkLst>
            <pc:docMk/>
            <pc:sldMk cId="396267952" sldId="2147481475"/>
            <ac:spMk id="10" creationId="{F9C973D4-9D44-11C0-3D38-55B85E9C83E2}"/>
          </ac:spMkLst>
        </pc:spChg>
        <pc:spChg chg="add mod">
          <ac:chgData name="HADHRI Moncef" userId="895ef482-96ff-4dd4-9c74-0dc92131d96c" providerId="ADAL" clId="{62111FB0-F094-4C47-A2E7-F2F2AA1F8061}" dt="2024-08-27T09:25:09.271" v="966" actId="207"/>
          <ac:spMkLst>
            <pc:docMk/>
            <pc:sldMk cId="396267952" sldId="2147481475"/>
            <ac:spMk id="11" creationId="{12F65B91-70C9-FF73-E7C1-B9079F77EB19}"/>
          </ac:spMkLst>
        </pc:spChg>
        <pc:picChg chg="del">
          <ac:chgData name="HADHRI Moncef" userId="895ef482-96ff-4dd4-9c74-0dc92131d96c" providerId="ADAL" clId="{62111FB0-F094-4C47-A2E7-F2F2AA1F8061}" dt="2024-08-27T07:21:26.543" v="2" actId="478"/>
          <ac:picMkLst>
            <pc:docMk/>
            <pc:sldMk cId="396267952" sldId="2147481475"/>
            <ac:picMk id="3" creationId="{7FEA6673-9BAD-670F-C74B-730A3A781C50}"/>
          </ac:picMkLst>
        </pc:picChg>
        <pc:picChg chg="mod">
          <ac:chgData name="HADHRI Moncef" userId="895ef482-96ff-4dd4-9c74-0dc92131d96c" providerId="ADAL" clId="{62111FB0-F094-4C47-A2E7-F2F2AA1F8061}" dt="2024-08-27T09:31:40.818" v="1209" actId="692"/>
          <ac:picMkLst>
            <pc:docMk/>
            <pc:sldMk cId="396267952" sldId="2147481475"/>
            <ac:picMk id="7" creationId="{040E4987-2C0A-BCA1-74B9-075AC8364010}"/>
          </ac:picMkLst>
        </pc:picChg>
      </pc:sldChg>
      <pc:sldChg chg="del ord">
        <pc:chgData name="HADHRI Moncef" userId="895ef482-96ff-4dd4-9c74-0dc92131d96c" providerId="ADAL" clId="{62111FB0-F094-4C47-A2E7-F2F2AA1F8061}" dt="2024-08-27T14:31:03.859" v="2519" actId="47"/>
        <pc:sldMkLst>
          <pc:docMk/>
          <pc:sldMk cId="3322219498" sldId="2147481493"/>
        </pc:sldMkLst>
      </pc:sldChg>
      <pc:sldChg chg="addSp delSp modSp mod ord">
        <pc:chgData name="HADHRI Moncef" userId="895ef482-96ff-4dd4-9c74-0dc92131d96c" providerId="ADAL" clId="{62111FB0-F094-4C47-A2E7-F2F2AA1F8061}" dt="2024-08-28T14:40:24.379" v="3096" actId="1076"/>
        <pc:sldMkLst>
          <pc:docMk/>
          <pc:sldMk cId="533746050" sldId="2147481494"/>
        </pc:sldMkLst>
        <pc:spChg chg="add del mod">
          <ac:chgData name="HADHRI Moncef" userId="895ef482-96ff-4dd4-9c74-0dc92131d96c" providerId="ADAL" clId="{62111FB0-F094-4C47-A2E7-F2F2AA1F8061}" dt="2024-08-27T10:49:58.056" v="1507" actId="478"/>
          <ac:spMkLst>
            <pc:docMk/>
            <pc:sldMk cId="533746050" sldId="2147481494"/>
            <ac:spMk id="4" creationId="{9EA56CEC-2EE7-525E-1147-C9089FA264CA}"/>
          </ac:spMkLst>
        </pc:spChg>
        <pc:spChg chg="mod">
          <ac:chgData name="HADHRI Moncef" userId="895ef482-96ff-4dd4-9c74-0dc92131d96c" providerId="ADAL" clId="{62111FB0-F094-4C47-A2E7-F2F2AA1F8061}" dt="2024-08-27T10:28:37.589" v="1489" actId="20577"/>
          <ac:spMkLst>
            <pc:docMk/>
            <pc:sldMk cId="533746050" sldId="2147481494"/>
            <ac:spMk id="6" creationId="{74A235D8-12D2-F27C-3499-E41FF452F6E5}"/>
          </ac:spMkLst>
        </pc:spChg>
        <pc:spChg chg="add mod">
          <ac:chgData name="HADHRI Moncef" userId="895ef482-96ff-4dd4-9c74-0dc92131d96c" providerId="ADAL" clId="{62111FB0-F094-4C47-A2E7-F2F2AA1F8061}" dt="2024-08-27T10:55:08.653" v="1840" actId="1035"/>
          <ac:spMkLst>
            <pc:docMk/>
            <pc:sldMk cId="533746050" sldId="2147481494"/>
            <ac:spMk id="8" creationId="{4774E37A-F0CB-A256-A482-62A8CD21D560}"/>
          </ac:spMkLst>
        </pc:spChg>
        <pc:spChg chg="add mod">
          <ac:chgData name="HADHRI Moncef" userId="895ef482-96ff-4dd4-9c74-0dc92131d96c" providerId="ADAL" clId="{62111FB0-F094-4C47-A2E7-F2F2AA1F8061}" dt="2024-08-27T10:50:05.711" v="1525" actId="1076"/>
          <ac:spMkLst>
            <pc:docMk/>
            <pc:sldMk cId="533746050" sldId="2147481494"/>
            <ac:spMk id="9" creationId="{4C5E91D3-2F35-4A4C-D528-CC91D1A4E0E6}"/>
          </ac:spMkLst>
        </pc:spChg>
        <pc:spChg chg="add mod">
          <ac:chgData name="HADHRI Moncef" userId="895ef482-96ff-4dd4-9c74-0dc92131d96c" providerId="ADAL" clId="{62111FB0-F094-4C47-A2E7-F2F2AA1F8061}" dt="2024-08-28T14:40:24.379" v="3096" actId="1076"/>
          <ac:spMkLst>
            <pc:docMk/>
            <pc:sldMk cId="533746050" sldId="2147481494"/>
            <ac:spMk id="10" creationId="{DD02F702-CDDC-3C8D-1657-9DAE9828EABC}"/>
          </ac:spMkLst>
        </pc:spChg>
        <pc:picChg chg="del mod">
          <ac:chgData name="HADHRI Moncef" userId="895ef482-96ff-4dd4-9c74-0dc92131d96c" providerId="ADAL" clId="{62111FB0-F094-4C47-A2E7-F2F2AA1F8061}" dt="2024-08-27T10:24:44.857" v="1466" actId="478"/>
          <ac:picMkLst>
            <pc:docMk/>
            <pc:sldMk cId="533746050" sldId="2147481494"/>
            <ac:picMk id="2" creationId="{9A81FA99-9847-0055-FC6A-FF3285D77E6E}"/>
          </ac:picMkLst>
        </pc:picChg>
        <pc:picChg chg="mod">
          <ac:chgData name="HADHRI Moncef" userId="895ef482-96ff-4dd4-9c74-0dc92131d96c" providerId="ADAL" clId="{62111FB0-F094-4C47-A2E7-F2F2AA1F8061}" dt="2024-08-27T10:55:05.005" v="1830" actId="1076"/>
          <ac:picMkLst>
            <pc:docMk/>
            <pc:sldMk cId="533746050" sldId="2147481494"/>
            <ac:picMk id="5" creationId="{18FDC851-EC63-C519-4C58-B25635A601BF}"/>
          </ac:picMkLst>
        </pc:picChg>
        <pc:picChg chg="del">
          <ac:chgData name="HADHRI Moncef" userId="895ef482-96ff-4dd4-9c74-0dc92131d96c" providerId="ADAL" clId="{62111FB0-F094-4C47-A2E7-F2F2AA1F8061}" dt="2024-08-27T10:24:43.914" v="1464" actId="478"/>
          <ac:picMkLst>
            <pc:docMk/>
            <pc:sldMk cId="533746050" sldId="2147481494"/>
            <ac:picMk id="7" creationId="{A7A903A8-5F2A-9104-7F05-BE72F89BB0EB}"/>
          </ac:picMkLst>
        </pc:picChg>
      </pc:sldChg>
      <pc:sldChg chg="del">
        <pc:chgData name="HADHRI Moncef" userId="895ef482-96ff-4dd4-9c74-0dc92131d96c" providerId="ADAL" clId="{62111FB0-F094-4C47-A2E7-F2F2AA1F8061}" dt="2024-08-27T14:30:58.183" v="2518" actId="47"/>
        <pc:sldMkLst>
          <pc:docMk/>
          <pc:sldMk cId="2193698592" sldId="2147481503"/>
        </pc:sldMkLst>
      </pc:sldChg>
      <pc:sldChg chg="addSp delSp modSp mod ord modNotesTx">
        <pc:chgData name="HADHRI Moncef" userId="895ef482-96ff-4dd4-9c74-0dc92131d96c" providerId="ADAL" clId="{62111FB0-F094-4C47-A2E7-F2F2AA1F8061}" dt="2024-08-28T14:39:02.114" v="3037" actId="1035"/>
        <pc:sldMkLst>
          <pc:docMk/>
          <pc:sldMk cId="437975101" sldId="2147481509"/>
        </pc:sldMkLst>
        <pc:spChg chg="mod">
          <ac:chgData name="HADHRI Moncef" userId="895ef482-96ff-4dd4-9c74-0dc92131d96c" providerId="ADAL" clId="{62111FB0-F094-4C47-A2E7-F2F2AA1F8061}" dt="2024-08-28T14:33:24.162" v="2974" actId="20577"/>
          <ac:spMkLst>
            <pc:docMk/>
            <pc:sldMk cId="437975101" sldId="2147481509"/>
            <ac:spMk id="2" creationId="{856E19AE-0A7B-4174-EF1E-1E1EF13D8B4C}"/>
          </ac:spMkLst>
        </pc:spChg>
        <pc:spChg chg="add mod">
          <ac:chgData name="HADHRI Moncef" userId="895ef482-96ff-4dd4-9c74-0dc92131d96c" providerId="ADAL" clId="{62111FB0-F094-4C47-A2E7-F2F2AA1F8061}" dt="2024-08-28T14:39:02.114" v="3037" actId="1035"/>
          <ac:spMkLst>
            <pc:docMk/>
            <pc:sldMk cId="437975101" sldId="2147481509"/>
            <ac:spMk id="3" creationId="{1C576310-469F-A9F6-1315-C14CC1260C00}"/>
          </ac:spMkLst>
        </pc:spChg>
        <pc:spChg chg="del">
          <ac:chgData name="HADHRI Moncef" userId="895ef482-96ff-4dd4-9c74-0dc92131d96c" providerId="ADAL" clId="{62111FB0-F094-4C47-A2E7-F2F2AA1F8061}" dt="2024-08-27T11:12:35.170" v="1994" actId="478"/>
          <ac:spMkLst>
            <pc:docMk/>
            <pc:sldMk cId="437975101" sldId="2147481509"/>
            <ac:spMk id="8" creationId="{42FACD64-1197-D099-E4A5-45AEAE406F7C}"/>
          </ac:spMkLst>
        </pc:spChg>
        <pc:spChg chg="add del mod">
          <ac:chgData name="HADHRI Moncef" userId="895ef482-96ff-4dd4-9c74-0dc92131d96c" providerId="ADAL" clId="{62111FB0-F094-4C47-A2E7-F2F2AA1F8061}" dt="2024-08-28T14:38:58.660" v="3023" actId="478"/>
          <ac:spMkLst>
            <pc:docMk/>
            <pc:sldMk cId="437975101" sldId="2147481509"/>
            <ac:spMk id="9" creationId="{F7E6B4C3-C950-06F2-6C7D-222175FAD335}"/>
          </ac:spMkLst>
        </pc:spChg>
        <pc:picChg chg="del">
          <ac:chgData name="HADHRI Moncef" userId="895ef482-96ff-4dd4-9c74-0dc92131d96c" providerId="ADAL" clId="{62111FB0-F094-4C47-A2E7-F2F2AA1F8061}" dt="2024-08-27T11:12:33.838" v="1992" actId="478"/>
          <ac:picMkLst>
            <pc:docMk/>
            <pc:sldMk cId="437975101" sldId="2147481509"/>
            <ac:picMk id="3" creationId="{DC9AABF1-609B-1387-E02B-3AE1E65C3332}"/>
          </ac:picMkLst>
        </pc:picChg>
        <pc:picChg chg="mod">
          <ac:chgData name="HADHRI Moncef" userId="895ef482-96ff-4dd4-9c74-0dc92131d96c" providerId="ADAL" clId="{62111FB0-F094-4C47-A2E7-F2F2AA1F8061}" dt="2024-08-27T11:29:07.862" v="2058" actId="1076"/>
          <ac:picMkLst>
            <pc:docMk/>
            <pc:sldMk cId="437975101" sldId="2147481509"/>
            <ac:picMk id="5" creationId="{9FFB2B92-6A37-6F12-F60D-68F15E318011}"/>
          </ac:picMkLst>
        </pc:picChg>
        <pc:picChg chg="del">
          <ac:chgData name="HADHRI Moncef" userId="895ef482-96ff-4dd4-9c74-0dc92131d96c" providerId="ADAL" clId="{62111FB0-F094-4C47-A2E7-F2F2AA1F8061}" dt="2024-08-27T11:12:31.250" v="1991" actId="478"/>
          <ac:picMkLst>
            <pc:docMk/>
            <pc:sldMk cId="437975101" sldId="2147481509"/>
            <ac:picMk id="6" creationId="{4D702661-1D4E-D630-BB48-C96062FDF0B0}"/>
          </ac:picMkLst>
        </pc:picChg>
        <pc:picChg chg="mod">
          <ac:chgData name="HADHRI Moncef" userId="895ef482-96ff-4dd4-9c74-0dc92131d96c" providerId="ADAL" clId="{62111FB0-F094-4C47-A2E7-F2F2AA1F8061}" dt="2024-08-27T11:14:52.202" v="2033" actId="1035"/>
          <ac:picMkLst>
            <pc:docMk/>
            <pc:sldMk cId="437975101" sldId="2147481509"/>
            <ac:picMk id="7" creationId="{E893C29F-D3F8-E6D0-E200-084C153C98DF}"/>
          </ac:picMkLst>
        </pc:picChg>
        <pc:cxnChg chg="del">
          <ac:chgData name="HADHRI Moncef" userId="895ef482-96ff-4dd4-9c74-0dc92131d96c" providerId="ADAL" clId="{62111FB0-F094-4C47-A2E7-F2F2AA1F8061}" dt="2024-08-27T11:12:34.686" v="1993" actId="478"/>
          <ac:cxnSpMkLst>
            <pc:docMk/>
            <pc:sldMk cId="437975101" sldId="2147481509"/>
            <ac:cxnSpMk id="10" creationId="{1CFA75D5-9D29-9690-4488-F206D45227DE}"/>
          </ac:cxnSpMkLst>
        </pc:cxnChg>
      </pc:sldChg>
      <pc:sldChg chg="addSp delSp modSp mod ord modNotesTx">
        <pc:chgData name="HADHRI Moncef" userId="895ef482-96ff-4dd4-9c74-0dc92131d96c" providerId="ADAL" clId="{62111FB0-F094-4C47-A2E7-F2F2AA1F8061}" dt="2024-08-28T14:30:51.127" v="2891" actId="20577"/>
        <pc:sldMkLst>
          <pc:docMk/>
          <pc:sldMk cId="3251150988" sldId="2147481512"/>
        </pc:sldMkLst>
        <pc:spChg chg="mod">
          <ac:chgData name="HADHRI Moncef" userId="895ef482-96ff-4dd4-9c74-0dc92131d96c" providerId="ADAL" clId="{62111FB0-F094-4C47-A2E7-F2F2AA1F8061}" dt="2024-08-28T06:33:26.172" v="2585" actId="1076"/>
          <ac:spMkLst>
            <pc:docMk/>
            <pc:sldMk cId="3251150988" sldId="2147481512"/>
            <ac:spMk id="2" creationId="{856E19AE-0A7B-4174-EF1E-1E1EF13D8B4C}"/>
          </ac:spMkLst>
        </pc:spChg>
        <pc:spChg chg="add del mod">
          <ac:chgData name="HADHRI Moncef" userId="895ef482-96ff-4dd4-9c74-0dc92131d96c" providerId="ADAL" clId="{62111FB0-F094-4C47-A2E7-F2F2AA1F8061}" dt="2024-08-27T10:11:24.866" v="1298" actId="478"/>
          <ac:spMkLst>
            <pc:docMk/>
            <pc:sldMk cId="3251150988" sldId="2147481512"/>
            <ac:spMk id="5" creationId="{01B5008D-4955-FAB4-CA78-D96C9C54A7BF}"/>
          </ac:spMkLst>
        </pc:spChg>
        <pc:spChg chg="add mod">
          <ac:chgData name="HADHRI Moncef" userId="895ef482-96ff-4dd4-9c74-0dc92131d96c" providerId="ADAL" clId="{62111FB0-F094-4C47-A2E7-F2F2AA1F8061}" dt="2024-08-27T10:12:49.358" v="1405" actId="1076"/>
          <ac:spMkLst>
            <pc:docMk/>
            <pc:sldMk cId="3251150988" sldId="2147481512"/>
            <ac:spMk id="7" creationId="{24F2D58B-D431-4907-467A-A9CA3C1368BC}"/>
          </ac:spMkLst>
        </pc:spChg>
        <pc:spChg chg="add mod">
          <ac:chgData name="HADHRI Moncef" userId="895ef482-96ff-4dd4-9c74-0dc92131d96c" providerId="ADAL" clId="{62111FB0-F094-4C47-A2E7-F2F2AA1F8061}" dt="2024-08-28T14:30:51.127" v="2891" actId="20577"/>
          <ac:spMkLst>
            <pc:docMk/>
            <pc:sldMk cId="3251150988" sldId="2147481512"/>
            <ac:spMk id="8" creationId="{BB25B0AF-3768-2990-04AF-63CBAF04B552}"/>
          </ac:spMkLst>
        </pc:spChg>
        <pc:picChg chg="del mod">
          <ac:chgData name="HADHRI Moncef" userId="895ef482-96ff-4dd4-9c74-0dc92131d96c" providerId="ADAL" clId="{62111FB0-F094-4C47-A2E7-F2F2AA1F8061}" dt="2024-08-27T10:11:24.866" v="1298" actId="478"/>
          <ac:picMkLst>
            <pc:docMk/>
            <pc:sldMk cId="3251150988" sldId="2147481512"/>
            <ac:picMk id="3" creationId="{5C833780-4178-4C2A-9A83-E25681D666CF}"/>
          </ac:picMkLst>
        </pc:picChg>
        <pc:picChg chg="mod">
          <ac:chgData name="HADHRI Moncef" userId="895ef482-96ff-4dd4-9c74-0dc92131d96c" providerId="ADAL" clId="{62111FB0-F094-4C47-A2E7-F2F2AA1F8061}" dt="2024-08-27T10:12:57.610" v="1406" actId="14100"/>
          <ac:picMkLst>
            <pc:docMk/>
            <pc:sldMk cId="3251150988" sldId="2147481512"/>
            <ac:picMk id="6" creationId="{D6307664-5B35-E723-8093-A1C065167C84}"/>
          </ac:picMkLst>
        </pc:picChg>
        <pc:picChg chg="del">
          <ac:chgData name="HADHRI Moncef" userId="895ef482-96ff-4dd4-9c74-0dc92131d96c" providerId="ADAL" clId="{62111FB0-F094-4C47-A2E7-F2F2AA1F8061}" dt="2024-08-27T09:59:28.817" v="1223" actId="478"/>
          <ac:picMkLst>
            <pc:docMk/>
            <pc:sldMk cId="3251150988" sldId="2147481512"/>
            <ac:picMk id="20" creationId="{3B9B8910-5FB5-8878-633D-0060724AB68B}"/>
          </ac:picMkLst>
        </pc:picChg>
        <pc:cxnChg chg="del">
          <ac:chgData name="HADHRI Moncef" userId="895ef482-96ff-4dd4-9c74-0dc92131d96c" providerId="ADAL" clId="{62111FB0-F094-4C47-A2E7-F2F2AA1F8061}" dt="2024-08-27T09:59:31.376" v="1224" actId="478"/>
          <ac:cxnSpMkLst>
            <pc:docMk/>
            <pc:sldMk cId="3251150988" sldId="2147481512"/>
            <ac:cxnSpMk id="21" creationId="{42A15EC8-C13F-E568-CCFF-407383CCBEA7}"/>
          </ac:cxnSpMkLst>
        </pc:cxnChg>
      </pc:sldChg>
      <pc:sldChg chg="addSp delSp modSp mod ord">
        <pc:chgData name="HADHRI Moncef" userId="895ef482-96ff-4dd4-9c74-0dc92131d96c" providerId="ADAL" clId="{62111FB0-F094-4C47-A2E7-F2F2AA1F8061}" dt="2024-09-03T07:19:21.960" v="3824" actId="1076"/>
        <pc:sldMkLst>
          <pc:docMk/>
          <pc:sldMk cId="1615390444" sldId="2147481514"/>
        </pc:sldMkLst>
        <pc:spChg chg="mod">
          <ac:chgData name="HADHRI Moncef" userId="895ef482-96ff-4dd4-9c74-0dc92131d96c" providerId="ADAL" clId="{62111FB0-F094-4C47-A2E7-F2F2AA1F8061}" dt="2024-08-28T14:44:34.716" v="3160" actId="1076"/>
          <ac:spMkLst>
            <pc:docMk/>
            <pc:sldMk cId="1615390444" sldId="2147481514"/>
            <ac:spMk id="2" creationId="{856E19AE-0A7B-4174-EF1E-1E1EF13D8B4C}"/>
          </ac:spMkLst>
        </pc:spChg>
        <pc:spChg chg="add mod">
          <ac:chgData name="HADHRI Moncef" userId="895ef482-96ff-4dd4-9c74-0dc92131d96c" providerId="ADAL" clId="{62111FB0-F094-4C47-A2E7-F2F2AA1F8061}" dt="2024-08-28T14:34:50.696" v="3022" actId="1076"/>
          <ac:spMkLst>
            <pc:docMk/>
            <pc:sldMk cId="1615390444" sldId="2147481514"/>
            <ac:spMk id="7" creationId="{A30214A5-7136-C2C7-5667-A4FC6D8C1BA0}"/>
          </ac:spMkLst>
        </pc:spChg>
        <pc:picChg chg="del mod">
          <ac:chgData name="HADHRI Moncef" userId="895ef482-96ff-4dd4-9c74-0dc92131d96c" providerId="ADAL" clId="{62111FB0-F094-4C47-A2E7-F2F2AA1F8061}" dt="2024-09-03T07:18:11.547" v="3813" actId="478"/>
          <ac:picMkLst>
            <pc:docMk/>
            <pc:sldMk cId="1615390444" sldId="2147481514"/>
            <ac:picMk id="3" creationId="{010038C0-5EF6-C70D-BF2E-A196E2BE3E42}"/>
          </ac:picMkLst>
        </pc:picChg>
        <pc:picChg chg="del">
          <ac:chgData name="HADHRI Moncef" userId="895ef482-96ff-4dd4-9c74-0dc92131d96c" providerId="ADAL" clId="{62111FB0-F094-4C47-A2E7-F2F2AA1F8061}" dt="2024-09-03T07:18:19.311" v="3814" actId="478"/>
          <ac:picMkLst>
            <pc:docMk/>
            <pc:sldMk cId="1615390444" sldId="2147481514"/>
            <ac:picMk id="5" creationId="{39DEDC0F-6C36-FEC2-380A-A8EC2670D1E3}"/>
          </ac:picMkLst>
        </pc:picChg>
        <pc:picChg chg="del mod">
          <ac:chgData name="HADHRI Moncef" userId="895ef482-96ff-4dd4-9c74-0dc92131d96c" providerId="ADAL" clId="{62111FB0-F094-4C47-A2E7-F2F2AA1F8061}" dt="2024-08-27T12:10:34.182" v="2173" actId="478"/>
          <ac:picMkLst>
            <pc:docMk/>
            <pc:sldMk cId="1615390444" sldId="2147481514"/>
            <ac:picMk id="5" creationId="{3A8E857D-9490-B8A6-1540-A8B851DF3927}"/>
          </ac:picMkLst>
        </pc:picChg>
        <pc:picChg chg="mod">
          <ac:chgData name="HADHRI Moncef" userId="895ef482-96ff-4dd4-9c74-0dc92131d96c" providerId="ADAL" clId="{62111FB0-F094-4C47-A2E7-F2F2AA1F8061}" dt="2024-08-27T12:33:10.663" v="2193" actId="14100"/>
          <ac:picMkLst>
            <pc:docMk/>
            <pc:sldMk cId="1615390444" sldId="2147481514"/>
            <ac:picMk id="6" creationId="{D0BA712B-563C-90FA-B9C3-6440830E795C}"/>
          </ac:picMkLst>
        </pc:picChg>
        <pc:picChg chg="del">
          <ac:chgData name="HADHRI Moncef" userId="895ef482-96ff-4dd4-9c74-0dc92131d96c" providerId="ADAL" clId="{62111FB0-F094-4C47-A2E7-F2F2AA1F8061}" dt="2024-09-03T07:18:30.318" v="3815" actId="478"/>
          <ac:picMkLst>
            <pc:docMk/>
            <pc:sldMk cId="1615390444" sldId="2147481514"/>
            <ac:picMk id="8" creationId="{D964F393-1E3C-E407-7207-5C169D86602B}"/>
          </ac:picMkLst>
        </pc:picChg>
        <pc:picChg chg="del mod">
          <ac:chgData name="HADHRI Moncef" userId="895ef482-96ff-4dd4-9c74-0dc92131d96c" providerId="ADAL" clId="{62111FB0-F094-4C47-A2E7-F2F2AA1F8061}" dt="2024-08-27T12:11:24.852" v="2175" actId="478"/>
          <ac:picMkLst>
            <pc:docMk/>
            <pc:sldMk cId="1615390444" sldId="2147481514"/>
            <ac:picMk id="9" creationId="{2BC2612C-F313-034F-ADC5-BC224EEC968F}"/>
          </ac:picMkLst>
        </pc:picChg>
        <pc:picChg chg="del mod">
          <ac:chgData name="HADHRI Moncef" userId="895ef482-96ff-4dd4-9c74-0dc92131d96c" providerId="ADAL" clId="{62111FB0-F094-4C47-A2E7-F2F2AA1F8061}" dt="2024-09-03T07:19:09.399" v="3819" actId="478"/>
          <ac:picMkLst>
            <pc:docMk/>
            <pc:sldMk cId="1615390444" sldId="2147481514"/>
            <ac:picMk id="9" creationId="{8DFEBA52-1182-A070-6A33-0936D6204AC6}"/>
          </ac:picMkLst>
        </pc:picChg>
        <pc:picChg chg="mod">
          <ac:chgData name="HADHRI Moncef" userId="895ef482-96ff-4dd4-9c74-0dc92131d96c" providerId="ADAL" clId="{62111FB0-F094-4C47-A2E7-F2F2AA1F8061}" dt="2024-09-03T07:19:21.960" v="3824" actId="1076"/>
          <ac:picMkLst>
            <pc:docMk/>
            <pc:sldMk cId="1615390444" sldId="2147481514"/>
            <ac:picMk id="10" creationId="{02D9CA1B-A8E0-BB8F-018B-614603F09FD9}"/>
          </ac:picMkLst>
        </pc:picChg>
        <pc:picChg chg="del">
          <ac:chgData name="HADHRI Moncef" userId="895ef482-96ff-4dd4-9c74-0dc92131d96c" providerId="ADAL" clId="{62111FB0-F094-4C47-A2E7-F2F2AA1F8061}" dt="2024-08-27T12:09:12.860" v="2162" actId="478"/>
          <ac:picMkLst>
            <pc:docMk/>
            <pc:sldMk cId="1615390444" sldId="2147481514"/>
            <ac:picMk id="12" creationId="{9F25AE24-A8CB-0DA1-460B-38A3B9799B3A}"/>
          </ac:picMkLst>
        </pc:picChg>
        <pc:cxnChg chg="del mod">
          <ac:chgData name="HADHRI Moncef" userId="895ef482-96ff-4dd4-9c74-0dc92131d96c" providerId="ADAL" clId="{62111FB0-F094-4C47-A2E7-F2F2AA1F8061}" dt="2024-08-27T12:34:35.942" v="2216" actId="478"/>
          <ac:cxnSpMkLst>
            <pc:docMk/>
            <pc:sldMk cId="1615390444" sldId="2147481514"/>
            <ac:cxnSpMk id="13" creationId="{8F7C304E-7742-9EBB-4779-3FE0DAC6B095}"/>
          </ac:cxnSpMkLst>
        </pc:cxnChg>
      </pc:sldChg>
      <pc:sldChg chg="addSp delSp modSp mod ord">
        <pc:chgData name="HADHRI Moncef" userId="895ef482-96ff-4dd4-9c74-0dc92131d96c" providerId="ADAL" clId="{62111FB0-F094-4C47-A2E7-F2F2AA1F8061}" dt="2024-09-03T08:43:37.719" v="4054" actId="20577"/>
        <pc:sldMkLst>
          <pc:docMk/>
          <pc:sldMk cId="356518786" sldId="2147481515"/>
        </pc:sldMkLst>
        <pc:spChg chg="mod">
          <ac:chgData name="HADHRI Moncef" userId="895ef482-96ff-4dd4-9c74-0dc92131d96c" providerId="ADAL" clId="{62111FB0-F094-4C47-A2E7-F2F2AA1F8061}" dt="2024-09-03T08:43:37.719" v="4054" actId="20577"/>
          <ac:spMkLst>
            <pc:docMk/>
            <pc:sldMk cId="356518786" sldId="2147481515"/>
            <ac:spMk id="2" creationId="{856E19AE-0A7B-4174-EF1E-1E1EF13D8B4C}"/>
          </ac:spMkLst>
        </pc:spChg>
        <pc:spChg chg="mod">
          <ac:chgData name="HADHRI Moncef" userId="895ef482-96ff-4dd4-9c74-0dc92131d96c" providerId="ADAL" clId="{62111FB0-F094-4C47-A2E7-F2F2AA1F8061}" dt="2024-08-28T14:46:36.976" v="3171" actId="1076"/>
          <ac:spMkLst>
            <pc:docMk/>
            <pc:sldMk cId="356518786" sldId="2147481515"/>
            <ac:spMk id="5" creationId="{2B31B7AD-BFEC-5C6F-70BF-D6AFF743F24F}"/>
          </ac:spMkLst>
        </pc:spChg>
        <pc:spChg chg="add mod">
          <ac:chgData name="HADHRI Moncef" userId="895ef482-96ff-4dd4-9c74-0dc92131d96c" providerId="ADAL" clId="{62111FB0-F094-4C47-A2E7-F2F2AA1F8061}" dt="2024-08-28T14:51:15.288" v="3231" actId="14100"/>
          <ac:spMkLst>
            <pc:docMk/>
            <pc:sldMk cId="356518786" sldId="2147481515"/>
            <ac:spMk id="8" creationId="{FF9CB2F8-AD0E-C469-8A16-ED7812D5CEF0}"/>
          </ac:spMkLst>
        </pc:spChg>
        <pc:picChg chg="mod">
          <ac:chgData name="HADHRI Moncef" userId="895ef482-96ff-4dd4-9c74-0dc92131d96c" providerId="ADAL" clId="{62111FB0-F094-4C47-A2E7-F2F2AA1F8061}" dt="2024-08-28T14:46:24.008" v="3169" actId="14100"/>
          <ac:picMkLst>
            <pc:docMk/>
            <pc:sldMk cId="356518786" sldId="2147481515"/>
            <ac:picMk id="6" creationId="{1F017AE7-8CD0-E564-E2C9-2EF729EB27CF}"/>
          </ac:picMkLst>
        </pc:picChg>
        <pc:picChg chg="mod">
          <ac:chgData name="HADHRI Moncef" userId="895ef482-96ff-4dd4-9c74-0dc92131d96c" providerId="ADAL" clId="{62111FB0-F094-4C47-A2E7-F2F2AA1F8061}" dt="2024-08-27T13:37:02.797" v="2271" actId="1076"/>
          <ac:picMkLst>
            <pc:docMk/>
            <pc:sldMk cId="356518786" sldId="2147481515"/>
            <ac:picMk id="7" creationId="{2DB97474-5869-E118-CDFD-AC00CAAD2FBC}"/>
          </ac:picMkLst>
        </pc:picChg>
        <pc:picChg chg="del">
          <ac:chgData name="HADHRI Moncef" userId="895ef482-96ff-4dd4-9c74-0dc92131d96c" providerId="ADAL" clId="{62111FB0-F094-4C47-A2E7-F2F2AA1F8061}" dt="2024-08-27T13:36:10.398" v="2247" actId="478"/>
          <ac:picMkLst>
            <pc:docMk/>
            <pc:sldMk cId="356518786" sldId="2147481515"/>
            <ac:picMk id="8" creationId="{F7AE7C50-10CE-B975-A447-E3E68DEBC72A}"/>
          </ac:picMkLst>
        </pc:picChg>
        <pc:picChg chg="add del mod">
          <ac:chgData name="HADHRI Moncef" userId="895ef482-96ff-4dd4-9c74-0dc92131d96c" providerId="ADAL" clId="{62111FB0-F094-4C47-A2E7-F2F2AA1F8061}" dt="2024-08-27T13:35:10.879" v="2237" actId="478"/>
          <ac:picMkLst>
            <pc:docMk/>
            <pc:sldMk cId="356518786" sldId="2147481515"/>
            <ac:picMk id="10" creationId="{278618D0-E204-2222-3F0F-5ED9368850E8}"/>
          </ac:picMkLst>
        </pc:picChg>
        <pc:cxnChg chg="mod">
          <ac:chgData name="HADHRI Moncef" userId="895ef482-96ff-4dd4-9c74-0dc92131d96c" providerId="ADAL" clId="{62111FB0-F094-4C47-A2E7-F2F2AA1F8061}" dt="2024-08-28T14:46:36.976" v="3171" actId="1076"/>
          <ac:cxnSpMkLst>
            <pc:docMk/>
            <pc:sldMk cId="356518786" sldId="2147481515"/>
            <ac:cxnSpMk id="3" creationId="{D4082652-00AE-7FC2-4366-9244A9074A88}"/>
          </ac:cxnSpMkLst>
        </pc:cxnChg>
        <pc:cxnChg chg="add mod">
          <ac:chgData name="HADHRI Moncef" userId="895ef482-96ff-4dd4-9c74-0dc92131d96c" providerId="ADAL" clId="{62111FB0-F094-4C47-A2E7-F2F2AA1F8061}" dt="2024-08-28T14:46:25.753" v="3170" actId="1076"/>
          <ac:cxnSpMkLst>
            <pc:docMk/>
            <pc:sldMk cId="356518786" sldId="2147481515"/>
            <ac:cxnSpMk id="9" creationId="{AC748A21-AB2B-7316-46CA-B82FD367CE0B}"/>
          </ac:cxnSpMkLst>
        </pc:cxnChg>
        <pc:cxnChg chg="del mod">
          <ac:chgData name="HADHRI Moncef" userId="895ef482-96ff-4dd4-9c74-0dc92131d96c" providerId="ADAL" clId="{62111FB0-F094-4C47-A2E7-F2F2AA1F8061}" dt="2024-08-27T13:37:27.958" v="2277" actId="478"/>
          <ac:cxnSpMkLst>
            <pc:docMk/>
            <pc:sldMk cId="356518786" sldId="2147481515"/>
            <ac:cxnSpMk id="12" creationId="{75BC5F37-52DA-70A6-CCB6-DCA53DC9D459}"/>
          </ac:cxnSpMkLst>
        </pc:cxnChg>
      </pc:sldChg>
      <pc:sldChg chg="del">
        <pc:chgData name="HADHRI Moncef" userId="895ef482-96ff-4dd4-9c74-0dc92131d96c" providerId="ADAL" clId="{62111FB0-F094-4C47-A2E7-F2F2AA1F8061}" dt="2024-08-27T14:30:58.183" v="2518" actId="47"/>
        <pc:sldMkLst>
          <pc:docMk/>
          <pc:sldMk cId="239603962" sldId="2147481516"/>
        </pc:sldMkLst>
      </pc:sldChg>
      <pc:sldChg chg="add del ord">
        <pc:chgData name="HADHRI Moncef" userId="895ef482-96ff-4dd4-9c74-0dc92131d96c" providerId="ADAL" clId="{62111FB0-F094-4C47-A2E7-F2F2AA1F8061}" dt="2024-08-27T14:31:07.247" v="2520" actId="47"/>
        <pc:sldMkLst>
          <pc:docMk/>
          <pc:sldMk cId="1456117342" sldId="2147481517"/>
        </pc:sldMkLst>
      </pc:sldChg>
      <pc:sldChg chg="addSp delSp modSp add mod">
        <pc:chgData name="HADHRI Moncef" userId="895ef482-96ff-4dd4-9c74-0dc92131d96c" providerId="ADAL" clId="{62111FB0-F094-4C47-A2E7-F2F2AA1F8061}" dt="2024-08-28T14:40:54.368" v="3106" actId="1035"/>
        <pc:sldMkLst>
          <pc:docMk/>
          <pc:sldMk cId="1243861306" sldId="2147481518"/>
        </pc:sldMkLst>
        <pc:spChg chg="mod">
          <ac:chgData name="HADHRI Moncef" userId="895ef482-96ff-4dd4-9c74-0dc92131d96c" providerId="ADAL" clId="{62111FB0-F094-4C47-A2E7-F2F2AA1F8061}" dt="2024-08-27T09:47:16.354" v="1222" actId="1076"/>
          <ac:spMkLst>
            <pc:docMk/>
            <pc:sldMk cId="1243861306" sldId="2147481518"/>
            <ac:spMk id="2" creationId="{2A24B918-CA9C-64DC-20E7-1A1D520F38A4}"/>
          </ac:spMkLst>
        </pc:spChg>
        <pc:spChg chg="mod">
          <ac:chgData name="HADHRI Moncef" userId="895ef482-96ff-4dd4-9c74-0dc92131d96c" providerId="ADAL" clId="{62111FB0-F094-4C47-A2E7-F2F2AA1F8061}" dt="2024-08-27T09:29:43.413" v="1207" actId="1076"/>
          <ac:spMkLst>
            <pc:docMk/>
            <pc:sldMk cId="1243861306" sldId="2147481518"/>
            <ac:spMk id="3" creationId="{CFEBD235-3894-A2DD-E544-A94F667D501B}"/>
          </ac:spMkLst>
        </pc:spChg>
        <pc:spChg chg="add mod">
          <ac:chgData name="HADHRI Moncef" userId="895ef482-96ff-4dd4-9c74-0dc92131d96c" providerId="ADAL" clId="{62111FB0-F094-4C47-A2E7-F2F2AA1F8061}" dt="2024-08-28T14:40:54.368" v="3106" actId="1035"/>
          <ac:spMkLst>
            <pc:docMk/>
            <pc:sldMk cId="1243861306" sldId="2147481518"/>
            <ac:spMk id="5" creationId="{A94652A6-191C-57C3-1F13-1095E4AFBB40}"/>
          </ac:spMkLst>
        </pc:spChg>
        <pc:spChg chg="add del mod">
          <ac:chgData name="HADHRI Moncef" userId="895ef482-96ff-4dd4-9c74-0dc92131d96c" providerId="ADAL" clId="{62111FB0-F094-4C47-A2E7-F2F2AA1F8061}" dt="2024-08-27T09:31:28.333" v="1208" actId="478"/>
          <ac:spMkLst>
            <pc:docMk/>
            <pc:sldMk cId="1243861306" sldId="2147481518"/>
            <ac:spMk id="5" creationId="{EE9750B6-C1AA-05D7-ED27-5198B3BCFF46}"/>
          </ac:spMkLst>
        </pc:spChg>
        <pc:picChg chg="mod">
          <ac:chgData name="HADHRI Moncef" userId="895ef482-96ff-4dd4-9c74-0dc92131d96c" providerId="ADAL" clId="{62111FB0-F094-4C47-A2E7-F2F2AA1F8061}" dt="2024-08-27T09:29:37.088" v="1205" actId="1035"/>
          <ac:picMkLst>
            <pc:docMk/>
            <pc:sldMk cId="1243861306" sldId="2147481518"/>
            <ac:picMk id="4" creationId="{C6F93ABC-7BED-4226-62AE-0EF77B0124E8}"/>
          </ac:picMkLst>
        </pc:picChg>
        <pc:picChg chg="del mod">
          <ac:chgData name="HADHRI Moncef" userId="895ef482-96ff-4dd4-9c74-0dc92131d96c" providerId="ADAL" clId="{62111FB0-F094-4C47-A2E7-F2F2AA1F8061}" dt="2024-08-27T08:57:09.610" v="186" actId="478"/>
          <ac:picMkLst>
            <pc:docMk/>
            <pc:sldMk cId="1243861306" sldId="2147481518"/>
            <ac:picMk id="9" creationId="{3DD39EFE-5A54-AC1B-89D4-294ED9DBA5C0}"/>
          </ac:picMkLst>
        </pc:picChg>
      </pc:sldChg>
      <pc:sldChg chg="addSp delSp modSp add mod modNotesTx">
        <pc:chgData name="HADHRI Moncef" userId="895ef482-96ff-4dd4-9c74-0dc92131d96c" providerId="ADAL" clId="{62111FB0-F094-4C47-A2E7-F2F2AA1F8061}" dt="2024-08-28T06:31:37.939" v="2575" actId="1038"/>
        <pc:sldMkLst>
          <pc:docMk/>
          <pc:sldMk cId="967557179" sldId="2147481519"/>
        </pc:sldMkLst>
        <pc:spChg chg="add mod">
          <ac:chgData name="HADHRI Moncef" userId="895ef482-96ff-4dd4-9c74-0dc92131d96c" providerId="ADAL" clId="{62111FB0-F094-4C47-A2E7-F2F2AA1F8061}" dt="2024-08-27T09:16:13.171" v="479" actId="255"/>
          <ac:spMkLst>
            <pc:docMk/>
            <pc:sldMk cId="967557179" sldId="2147481519"/>
            <ac:spMk id="3" creationId="{C3CA16D8-97B3-A757-86BF-15CE9BB54499}"/>
          </ac:spMkLst>
        </pc:spChg>
        <pc:spChg chg="add mod">
          <ac:chgData name="HADHRI Moncef" userId="895ef482-96ff-4dd4-9c74-0dc92131d96c" providerId="ADAL" clId="{62111FB0-F094-4C47-A2E7-F2F2AA1F8061}" dt="2024-08-28T06:31:37.939" v="2575" actId="1038"/>
          <ac:spMkLst>
            <pc:docMk/>
            <pc:sldMk cId="967557179" sldId="2147481519"/>
            <ac:spMk id="4" creationId="{254BD1F8-9653-93BD-AB49-7CC16C1E7AC3}"/>
          </ac:spMkLst>
        </pc:spChg>
        <pc:spChg chg="add del mod">
          <ac:chgData name="HADHRI Moncef" userId="895ef482-96ff-4dd4-9c74-0dc92131d96c" providerId="ADAL" clId="{62111FB0-F094-4C47-A2E7-F2F2AA1F8061}" dt="2024-08-27T09:16:41.251" v="482" actId="478"/>
          <ac:spMkLst>
            <pc:docMk/>
            <pc:sldMk cId="967557179" sldId="2147481519"/>
            <ac:spMk id="4" creationId="{E0E0CABB-E1A1-9D70-EE26-7F5C2681A759}"/>
          </ac:spMkLst>
        </pc:spChg>
        <pc:spChg chg="mod">
          <ac:chgData name="HADHRI Moncef" userId="895ef482-96ff-4dd4-9c74-0dc92131d96c" providerId="ADAL" clId="{62111FB0-F094-4C47-A2E7-F2F2AA1F8061}" dt="2024-08-27T09:05:59.434" v="414" actId="20577"/>
          <ac:spMkLst>
            <pc:docMk/>
            <pc:sldMk cId="967557179" sldId="2147481519"/>
            <ac:spMk id="6" creationId="{74A235D8-12D2-F27C-3499-E41FF452F6E5}"/>
          </ac:spMkLst>
        </pc:spChg>
        <pc:spChg chg="add mod">
          <ac:chgData name="HADHRI Moncef" userId="895ef482-96ff-4dd4-9c74-0dc92131d96c" providerId="ADAL" clId="{62111FB0-F094-4C47-A2E7-F2F2AA1F8061}" dt="2024-08-27T10:28:50.495" v="1491" actId="1076"/>
          <ac:spMkLst>
            <pc:docMk/>
            <pc:sldMk cId="967557179" sldId="2147481519"/>
            <ac:spMk id="7" creationId="{3CDE831F-2CDB-E87B-7437-6FE69F34F28A}"/>
          </ac:spMkLst>
        </pc:spChg>
      </pc:sldChg>
      <pc:sldChg chg="delSp modSp add mod ord">
        <pc:chgData name="HADHRI Moncef" userId="895ef482-96ff-4dd4-9c74-0dc92131d96c" providerId="ADAL" clId="{62111FB0-F094-4C47-A2E7-F2F2AA1F8061}" dt="2024-09-03T08:43:25.332" v="4051" actId="20577"/>
        <pc:sldMkLst>
          <pc:docMk/>
          <pc:sldMk cId="2886545840" sldId="2147481520"/>
        </pc:sldMkLst>
        <pc:spChg chg="mod">
          <ac:chgData name="HADHRI Moncef" userId="895ef482-96ff-4dd4-9c74-0dc92131d96c" providerId="ADAL" clId="{62111FB0-F094-4C47-A2E7-F2F2AA1F8061}" dt="2024-09-03T08:43:25.332" v="4051" actId="20577"/>
          <ac:spMkLst>
            <pc:docMk/>
            <pc:sldMk cId="2886545840" sldId="2147481520"/>
            <ac:spMk id="2" creationId="{856E19AE-0A7B-4174-EF1E-1E1EF13D8B4C}"/>
          </ac:spMkLst>
        </pc:spChg>
        <pc:spChg chg="del">
          <ac:chgData name="HADHRI Moncef" userId="895ef482-96ff-4dd4-9c74-0dc92131d96c" providerId="ADAL" clId="{62111FB0-F094-4C47-A2E7-F2F2AA1F8061}" dt="2024-08-29T12:04:01.475" v="3383" actId="478"/>
          <ac:spMkLst>
            <pc:docMk/>
            <pc:sldMk cId="2886545840" sldId="2147481520"/>
            <ac:spMk id="5" creationId="{2B31B7AD-BFEC-5C6F-70BF-D6AFF743F24F}"/>
          </ac:spMkLst>
        </pc:spChg>
        <pc:spChg chg="del mod">
          <ac:chgData name="HADHRI Moncef" userId="895ef482-96ff-4dd4-9c74-0dc92131d96c" providerId="ADAL" clId="{62111FB0-F094-4C47-A2E7-F2F2AA1F8061}" dt="2024-08-29T12:04:04.656" v="3386" actId="478"/>
          <ac:spMkLst>
            <pc:docMk/>
            <pc:sldMk cId="2886545840" sldId="2147481520"/>
            <ac:spMk id="8" creationId="{FF9CB2F8-AD0E-C469-8A16-ED7812D5CEF0}"/>
          </ac:spMkLst>
        </pc:spChg>
        <pc:picChg chg="del">
          <ac:chgData name="HADHRI Moncef" userId="895ef482-96ff-4dd4-9c74-0dc92131d96c" providerId="ADAL" clId="{62111FB0-F094-4C47-A2E7-F2F2AA1F8061}" dt="2024-08-29T12:03:58.813" v="3381" actId="478"/>
          <ac:picMkLst>
            <pc:docMk/>
            <pc:sldMk cId="2886545840" sldId="2147481520"/>
            <ac:picMk id="6" creationId="{1F017AE7-8CD0-E564-E2C9-2EF729EB27CF}"/>
          </ac:picMkLst>
        </pc:picChg>
        <pc:picChg chg="del">
          <ac:chgData name="HADHRI Moncef" userId="895ef482-96ff-4dd4-9c74-0dc92131d96c" providerId="ADAL" clId="{62111FB0-F094-4C47-A2E7-F2F2AA1F8061}" dt="2024-08-29T12:04:07.232" v="3387" actId="478"/>
          <ac:picMkLst>
            <pc:docMk/>
            <pc:sldMk cId="2886545840" sldId="2147481520"/>
            <ac:picMk id="7" creationId="{2DB97474-5869-E118-CDFD-AC00CAAD2FBC}"/>
          </ac:picMkLst>
        </pc:picChg>
        <pc:picChg chg="del mod">
          <ac:chgData name="HADHRI Moncef" userId="895ef482-96ff-4dd4-9c74-0dc92131d96c" providerId="ADAL" clId="{62111FB0-F094-4C47-A2E7-F2F2AA1F8061}" dt="2024-08-29T12:06:10.566" v="3390" actId="478"/>
          <ac:picMkLst>
            <pc:docMk/>
            <pc:sldMk cId="2886545840" sldId="2147481520"/>
            <ac:picMk id="10" creationId="{5844953F-AE93-AB23-3771-5629424B665C}"/>
          </ac:picMkLst>
        </pc:picChg>
        <pc:picChg chg="del mod">
          <ac:chgData name="HADHRI Moncef" userId="895ef482-96ff-4dd4-9c74-0dc92131d96c" providerId="ADAL" clId="{62111FB0-F094-4C47-A2E7-F2F2AA1F8061}" dt="2024-08-29T12:34:39.995" v="3531" actId="478"/>
          <ac:picMkLst>
            <pc:docMk/>
            <pc:sldMk cId="2886545840" sldId="2147481520"/>
            <ac:picMk id="11" creationId="{960F4724-E0A4-AE68-7B44-2659A2869C84}"/>
          </ac:picMkLst>
        </pc:picChg>
        <pc:picChg chg="mod">
          <ac:chgData name="HADHRI Moncef" userId="895ef482-96ff-4dd4-9c74-0dc92131d96c" providerId="ADAL" clId="{62111FB0-F094-4C47-A2E7-F2F2AA1F8061}" dt="2024-08-29T12:35:08.223" v="3537" actId="1076"/>
          <ac:picMkLst>
            <pc:docMk/>
            <pc:sldMk cId="2886545840" sldId="2147481520"/>
            <ac:picMk id="12" creationId="{BACCABF5-E686-BC50-A8CD-DD5E36F1A5D4}"/>
          </ac:picMkLst>
        </pc:picChg>
        <pc:picChg chg="mod">
          <ac:chgData name="HADHRI Moncef" userId="895ef482-96ff-4dd4-9c74-0dc92131d96c" providerId="ADAL" clId="{62111FB0-F094-4C47-A2E7-F2F2AA1F8061}" dt="2024-08-29T12:35:28.406" v="3540" actId="1076"/>
          <ac:picMkLst>
            <pc:docMk/>
            <pc:sldMk cId="2886545840" sldId="2147481520"/>
            <ac:picMk id="13" creationId="{D390AEA3-0BCD-42D9-9D71-F8AC11B8EDEF}"/>
          </ac:picMkLst>
        </pc:picChg>
        <pc:cxnChg chg="del">
          <ac:chgData name="HADHRI Moncef" userId="895ef482-96ff-4dd4-9c74-0dc92131d96c" providerId="ADAL" clId="{62111FB0-F094-4C47-A2E7-F2F2AA1F8061}" dt="2024-08-29T12:04:03.321" v="3385" actId="478"/>
          <ac:cxnSpMkLst>
            <pc:docMk/>
            <pc:sldMk cId="2886545840" sldId="2147481520"/>
            <ac:cxnSpMk id="3" creationId="{D4082652-00AE-7FC2-4366-9244A9074A88}"/>
          </ac:cxnSpMkLst>
        </pc:cxnChg>
        <pc:cxnChg chg="del">
          <ac:chgData name="HADHRI Moncef" userId="895ef482-96ff-4dd4-9c74-0dc92131d96c" providerId="ADAL" clId="{62111FB0-F094-4C47-A2E7-F2F2AA1F8061}" dt="2024-08-29T12:04:00.086" v="3382" actId="478"/>
          <ac:cxnSpMkLst>
            <pc:docMk/>
            <pc:sldMk cId="2886545840" sldId="2147481520"/>
            <ac:cxnSpMk id="9" creationId="{AC748A21-AB2B-7316-46CA-B82FD367CE0B}"/>
          </ac:cxnSpMkLst>
        </pc:cxnChg>
      </pc:sldChg>
      <pc:sldChg chg="addSp delSp modSp add del mod ord">
        <pc:chgData name="HADHRI Moncef" userId="895ef482-96ff-4dd4-9c74-0dc92131d96c" providerId="ADAL" clId="{62111FB0-F094-4C47-A2E7-F2F2AA1F8061}" dt="2024-08-28T06:36:20.861" v="2615" actId="47"/>
        <pc:sldMkLst>
          <pc:docMk/>
          <pc:sldMk cId="3613766547" sldId="2147481520"/>
        </pc:sldMkLst>
        <pc:spChg chg="mod">
          <ac:chgData name="HADHRI Moncef" userId="895ef482-96ff-4dd4-9c74-0dc92131d96c" providerId="ADAL" clId="{62111FB0-F094-4C47-A2E7-F2F2AA1F8061}" dt="2024-08-27T12:03:34.893" v="2159" actId="20577"/>
          <ac:spMkLst>
            <pc:docMk/>
            <pc:sldMk cId="3613766547" sldId="2147481520"/>
            <ac:spMk id="6" creationId="{74A235D8-12D2-F27C-3499-E41FF452F6E5}"/>
          </ac:spMkLst>
        </pc:spChg>
        <pc:spChg chg="del">
          <ac:chgData name="HADHRI Moncef" userId="895ef482-96ff-4dd4-9c74-0dc92131d96c" providerId="ADAL" clId="{62111FB0-F094-4C47-A2E7-F2F2AA1F8061}" dt="2024-08-27T10:55:56.676" v="1848" actId="478"/>
          <ac:spMkLst>
            <pc:docMk/>
            <pc:sldMk cId="3613766547" sldId="2147481520"/>
            <ac:spMk id="8" creationId="{4774E37A-F0CB-A256-A482-62A8CD21D560}"/>
          </ac:spMkLst>
        </pc:spChg>
        <pc:spChg chg="del">
          <ac:chgData name="HADHRI Moncef" userId="895ef482-96ff-4dd4-9c74-0dc92131d96c" providerId="ADAL" clId="{62111FB0-F094-4C47-A2E7-F2F2AA1F8061}" dt="2024-08-27T10:55:55.531" v="1847" actId="478"/>
          <ac:spMkLst>
            <pc:docMk/>
            <pc:sldMk cId="3613766547" sldId="2147481520"/>
            <ac:spMk id="9" creationId="{4C5E91D3-2F35-4A4C-D528-CC91D1A4E0E6}"/>
          </ac:spMkLst>
        </pc:spChg>
        <pc:spChg chg="del">
          <ac:chgData name="HADHRI Moncef" userId="895ef482-96ff-4dd4-9c74-0dc92131d96c" providerId="ADAL" clId="{62111FB0-F094-4C47-A2E7-F2F2AA1F8061}" dt="2024-08-27T10:56:54.410" v="1852" actId="478"/>
          <ac:spMkLst>
            <pc:docMk/>
            <pc:sldMk cId="3613766547" sldId="2147481520"/>
            <ac:spMk id="10" creationId="{DD02F702-CDDC-3C8D-1657-9DAE9828EABC}"/>
          </ac:spMkLst>
        </pc:spChg>
        <pc:spChg chg="add mod">
          <ac:chgData name="HADHRI Moncef" userId="895ef482-96ff-4dd4-9c74-0dc92131d96c" providerId="ADAL" clId="{62111FB0-F094-4C47-A2E7-F2F2AA1F8061}" dt="2024-08-28T06:36:18.009" v="2614" actId="1076"/>
          <ac:spMkLst>
            <pc:docMk/>
            <pc:sldMk cId="3613766547" sldId="2147481520"/>
            <ac:spMk id="12" creationId="{66F15220-07CA-7D4A-5453-44DB726528F5}"/>
          </ac:spMkLst>
        </pc:spChg>
        <pc:picChg chg="mod">
          <ac:chgData name="HADHRI Moncef" userId="895ef482-96ff-4dd4-9c74-0dc92131d96c" providerId="ADAL" clId="{62111FB0-F094-4C47-A2E7-F2F2AA1F8061}" dt="2024-08-28T06:35:59.207" v="2605" actId="1076"/>
          <ac:picMkLst>
            <pc:docMk/>
            <pc:sldMk cId="3613766547" sldId="2147481520"/>
            <ac:picMk id="2" creationId="{D861BC56-283B-0A69-5930-BE7AF56DB820}"/>
          </ac:picMkLst>
        </pc:picChg>
        <pc:picChg chg="mod">
          <ac:chgData name="HADHRI Moncef" userId="895ef482-96ff-4dd4-9c74-0dc92131d96c" providerId="ADAL" clId="{62111FB0-F094-4C47-A2E7-F2F2AA1F8061}" dt="2024-08-28T06:36:00.921" v="2606" actId="1076"/>
          <ac:picMkLst>
            <pc:docMk/>
            <pc:sldMk cId="3613766547" sldId="2147481520"/>
            <ac:picMk id="4" creationId="{DC7781B3-6A83-4BCD-CC5F-A54606858B32}"/>
          </ac:picMkLst>
        </pc:picChg>
        <pc:picChg chg="del">
          <ac:chgData name="HADHRI Moncef" userId="895ef482-96ff-4dd4-9c74-0dc92131d96c" providerId="ADAL" clId="{62111FB0-F094-4C47-A2E7-F2F2AA1F8061}" dt="2024-08-27T10:55:53.394" v="1846" actId="478"/>
          <ac:picMkLst>
            <pc:docMk/>
            <pc:sldMk cId="3613766547" sldId="2147481520"/>
            <ac:picMk id="5" creationId="{18FDC851-EC63-C519-4C58-B25635A601BF}"/>
          </ac:picMkLst>
        </pc:picChg>
        <pc:picChg chg="del mod">
          <ac:chgData name="HADHRI Moncef" userId="895ef482-96ff-4dd4-9c74-0dc92131d96c" providerId="ADAL" clId="{62111FB0-F094-4C47-A2E7-F2F2AA1F8061}" dt="2024-08-28T06:35:51.751" v="2603" actId="478"/>
          <ac:picMkLst>
            <pc:docMk/>
            <pc:sldMk cId="3613766547" sldId="2147481520"/>
            <ac:picMk id="7" creationId="{DC0D309A-F4A2-F91B-3F55-FF1D706AD125}"/>
          </ac:picMkLst>
        </pc:picChg>
        <pc:picChg chg="mod">
          <ac:chgData name="HADHRI Moncef" userId="895ef482-96ff-4dd4-9c74-0dc92131d96c" providerId="ADAL" clId="{62111FB0-F094-4C47-A2E7-F2F2AA1F8061}" dt="2024-08-28T06:36:02.890" v="2607" actId="1076"/>
          <ac:picMkLst>
            <pc:docMk/>
            <pc:sldMk cId="3613766547" sldId="2147481520"/>
            <ac:picMk id="11" creationId="{5A5F5EC7-4148-8546-4139-44FB63328D01}"/>
          </ac:picMkLst>
        </pc:picChg>
        <pc:picChg chg="del mod">
          <ac:chgData name="HADHRI Moncef" userId="895ef482-96ff-4dd4-9c74-0dc92131d96c" providerId="ADAL" clId="{62111FB0-F094-4C47-A2E7-F2F2AA1F8061}" dt="2024-08-28T06:36:05.170" v="2608" actId="478"/>
          <ac:picMkLst>
            <pc:docMk/>
            <pc:sldMk cId="3613766547" sldId="2147481520"/>
            <ac:picMk id="13" creationId="{577DD076-5306-DC09-4BB2-18828BD2ACB3}"/>
          </ac:picMkLst>
        </pc:picChg>
      </pc:sldChg>
      <pc:sldChg chg="delSp modSp add mod ord">
        <pc:chgData name="HADHRI Moncef" userId="895ef482-96ff-4dd4-9c74-0dc92131d96c" providerId="ADAL" clId="{62111FB0-F094-4C47-A2E7-F2F2AA1F8061}" dt="2024-09-03T08:43:10.232" v="4044" actId="20577"/>
        <pc:sldMkLst>
          <pc:docMk/>
          <pc:sldMk cId="1053985660" sldId="2147481521"/>
        </pc:sldMkLst>
        <pc:spChg chg="mod">
          <ac:chgData name="HADHRI Moncef" userId="895ef482-96ff-4dd4-9c74-0dc92131d96c" providerId="ADAL" clId="{62111FB0-F094-4C47-A2E7-F2F2AA1F8061}" dt="2024-09-03T08:43:10.232" v="4044" actId="20577"/>
          <ac:spMkLst>
            <pc:docMk/>
            <pc:sldMk cId="1053985660" sldId="2147481521"/>
            <ac:spMk id="2" creationId="{856E19AE-0A7B-4174-EF1E-1E1EF13D8B4C}"/>
          </ac:spMkLst>
        </pc:spChg>
        <pc:picChg chg="del mod">
          <ac:chgData name="HADHRI Moncef" userId="895ef482-96ff-4dd4-9c74-0dc92131d96c" providerId="ADAL" clId="{62111FB0-F094-4C47-A2E7-F2F2AA1F8061}" dt="2024-08-29T12:13:58.888" v="3511" actId="478"/>
          <ac:picMkLst>
            <pc:docMk/>
            <pc:sldMk cId="1053985660" sldId="2147481521"/>
            <ac:picMk id="3" creationId="{C848129A-302C-B401-E6A7-112BF9F33BEA}"/>
          </ac:picMkLst>
        </pc:picChg>
        <pc:picChg chg="mod">
          <ac:chgData name="HADHRI Moncef" userId="895ef482-96ff-4dd4-9c74-0dc92131d96c" providerId="ADAL" clId="{62111FB0-F094-4C47-A2E7-F2F2AA1F8061}" dt="2024-08-29T12:15:02.802" v="3530" actId="1038"/>
          <ac:picMkLst>
            <pc:docMk/>
            <pc:sldMk cId="1053985660" sldId="2147481521"/>
            <ac:picMk id="5" creationId="{6308A4F3-6664-6BC4-78FD-2C3A14384F4E}"/>
          </ac:picMkLst>
        </pc:picChg>
        <pc:picChg chg="mod">
          <ac:chgData name="HADHRI Moncef" userId="895ef482-96ff-4dd4-9c74-0dc92131d96c" providerId="ADAL" clId="{62111FB0-F094-4C47-A2E7-F2F2AA1F8061}" dt="2024-08-29T12:14:59.771" v="3526" actId="14100"/>
          <ac:picMkLst>
            <pc:docMk/>
            <pc:sldMk cId="1053985660" sldId="2147481521"/>
            <ac:picMk id="6" creationId="{694CE9CF-3946-6F73-E4FB-1F9B94FE4901}"/>
          </ac:picMkLst>
        </pc:picChg>
        <pc:picChg chg="del">
          <ac:chgData name="HADHRI Moncef" userId="895ef482-96ff-4dd4-9c74-0dc92131d96c" providerId="ADAL" clId="{62111FB0-F094-4C47-A2E7-F2F2AA1F8061}" dt="2024-08-29T12:07:27.495" v="3472" actId="478"/>
          <ac:picMkLst>
            <pc:docMk/>
            <pc:sldMk cId="1053985660" sldId="2147481521"/>
            <ac:picMk id="11" creationId="{960F4724-E0A4-AE68-7B44-2659A2869C84}"/>
          </ac:picMkLst>
        </pc:picChg>
      </pc:sldChg>
      <pc:sldChg chg="add del">
        <pc:chgData name="HADHRI Moncef" userId="895ef482-96ff-4dd4-9c74-0dc92131d96c" providerId="ADAL" clId="{62111FB0-F094-4C47-A2E7-F2F2AA1F8061}" dt="2024-08-27T14:05:55.410" v="2475" actId="47"/>
        <pc:sldMkLst>
          <pc:docMk/>
          <pc:sldMk cId="2792268536" sldId="2147481521"/>
        </pc:sldMkLst>
      </pc:sldChg>
      <pc:sldChg chg="delSp modSp add mod">
        <pc:chgData name="HADHRI Moncef" userId="895ef482-96ff-4dd4-9c74-0dc92131d96c" providerId="ADAL" clId="{62111FB0-F094-4C47-A2E7-F2F2AA1F8061}" dt="2024-09-02T07:08:55.185" v="3812" actId="20577"/>
        <pc:sldMkLst>
          <pc:docMk/>
          <pc:sldMk cId="4222080227" sldId="2147481522"/>
        </pc:sldMkLst>
        <pc:spChg chg="mod">
          <ac:chgData name="HADHRI Moncef" userId="895ef482-96ff-4dd4-9c74-0dc92131d96c" providerId="ADAL" clId="{62111FB0-F094-4C47-A2E7-F2F2AA1F8061}" dt="2024-09-02T06:52:48.049" v="3580" actId="20577"/>
          <ac:spMkLst>
            <pc:docMk/>
            <pc:sldMk cId="4222080227" sldId="2147481522"/>
            <ac:spMk id="2" creationId="{856E19AE-0A7B-4174-EF1E-1E1EF13D8B4C}"/>
          </ac:spMkLst>
        </pc:spChg>
        <pc:spChg chg="mod">
          <ac:chgData name="HADHRI Moncef" userId="895ef482-96ff-4dd4-9c74-0dc92131d96c" providerId="ADAL" clId="{62111FB0-F094-4C47-A2E7-F2F2AA1F8061}" dt="2024-09-02T07:08:55.185" v="3812" actId="20577"/>
          <ac:spMkLst>
            <pc:docMk/>
            <pc:sldMk cId="4222080227" sldId="2147481522"/>
            <ac:spMk id="4" creationId="{5FEFE10F-D752-27FB-5CF6-E36CBD73E73D}"/>
          </ac:spMkLst>
        </pc:spChg>
        <pc:picChg chg="del mod">
          <ac:chgData name="HADHRI Moncef" userId="895ef482-96ff-4dd4-9c74-0dc92131d96c" providerId="ADAL" clId="{62111FB0-F094-4C47-A2E7-F2F2AA1F8061}" dt="2024-09-02T06:54:52.460" v="3583" actId="478"/>
          <ac:picMkLst>
            <pc:docMk/>
            <pc:sldMk cId="4222080227" sldId="2147481522"/>
            <ac:picMk id="5" creationId="{93CCA774-7F55-1802-BC02-34680432D2CA}"/>
          </ac:picMkLst>
        </pc:picChg>
        <pc:picChg chg="del">
          <ac:chgData name="HADHRI Moncef" userId="895ef482-96ff-4dd4-9c74-0dc92131d96c" providerId="ADAL" clId="{62111FB0-F094-4C47-A2E7-F2F2AA1F8061}" dt="2024-09-02T06:51:34.770" v="3548" actId="478"/>
          <ac:picMkLst>
            <pc:docMk/>
            <pc:sldMk cId="4222080227" sldId="2147481522"/>
            <ac:picMk id="6" creationId="{C8651BA3-44D6-B635-8144-F766CB4A38B9}"/>
          </ac:picMkLst>
        </pc:picChg>
        <pc:picChg chg="mod">
          <ac:chgData name="HADHRI Moncef" userId="895ef482-96ff-4dd4-9c74-0dc92131d96c" providerId="ADAL" clId="{62111FB0-F094-4C47-A2E7-F2F2AA1F8061}" dt="2024-09-02T06:55:16.152" v="3588" actId="692"/>
          <ac:picMkLst>
            <pc:docMk/>
            <pc:sldMk cId="4222080227" sldId="2147481522"/>
            <ac:picMk id="7" creationId="{062E7E8E-A4FF-6DE1-83AE-F9082B81A504}"/>
          </ac:picMkLst>
        </pc:picChg>
        <pc:picChg chg="del">
          <ac:chgData name="HADHRI Moncef" userId="895ef482-96ff-4dd4-9c74-0dc92131d96c" providerId="ADAL" clId="{62111FB0-F094-4C47-A2E7-F2F2AA1F8061}" dt="2024-09-02T06:51:34.049" v="3547" actId="478"/>
          <ac:picMkLst>
            <pc:docMk/>
            <pc:sldMk cId="4222080227" sldId="2147481522"/>
            <ac:picMk id="8" creationId="{534BF1D2-6DE3-7821-C75F-6F4C4595DB9F}"/>
          </ac:picMkLst>
        </pc:picChg>
      </pc:sldChg>
      <pc:sldChg chg="delSp modSp add del mod ord">
        <pc:chgData name="HADHRI Moncef" userId="895ef482-96ff-4dd4-9c74-0dc92131d96c" providerId="ADAL" clId="{62111FB0-F094-4C47-A2E7-F2F2AA1F8061}" dt="2024-09-05T10:12:35.137" v="4102" actId="47"/>
        <pc:sldMkLst>
          <pc:docMk/>
          <pc:sldMk cId="444773173" sldId="2147481523"/>
        </pc:sldMkLst>
        <pc:spChg chg="mod">
          <ac:chgData name="HADHRI Moncef" userId="895ef482-96ff-4dd4-9c74-0dc92131d96c" providerId="ADAL" clId="{62111FB0-F094-4C47-A2E7-F2F2AA1F8061}" dt="2024-09-03T08:46:13.661" v="4082" actId="20577"/>
          <ac:spMkLst>
            <pc:docMk/>
            <pc:sldMk cId="444773173" sldId="2147481523"/>
            <ac:spMk id="2" creationId="{856E19AE-0A7B-4174-EF1E-1E1EF13D8B4C}"/>
          </ac:spMkLst>
        </pc:spChg>
        <pc:picChg chg="mod">
          <ac:chgData name="HADHRI Moncef" userId="895ef482-96ff-4dd4-9c74-0dc92131d96c" providerId="ADAL" clId="{62111FB0-F094-4C47-A2E7-F2F2AA1F8061}" dt="2024-09-03T08:44:42.256" v="4063" actId="1076"/>
          <ac:picMkLst>
            <pc:docMk/>
            <pc:sldMk cId="444773173" sldId="2147481523"/>
            <ac:picMk id="3" creationId="{7A5BEE1D-4F14-DCA6-DC43-33D2E899DE21}"/>
          </ac:picMkLst>
        </pc:picChg>
        <pc:picChg chg="del">
          <ac:chgData name="HADHRI Moncef" userId="895ef482-96ff-4dd4-9c74-0dc92131d96c" providerId="ADAL" clId="{62111FB0-F094-4C47-A2E7-F2F2AA1F8061}" dt="2024-09-03T08:44:29.910" v="4060" actId="478"/>
          <ac:picMkLst>
            <pc:docMk/>
            <pc:sldMk cId="444773173" sldId="2147481523"/>
            <ac:picMk id="5" creationId="{6308A4F3-6664-6BC4-78FD-2C3A14384F4E}"/>
          </ac:picMkLst>
        </pc:picChg>
        <pc:picChg chg="del">
          <ac:chgData name="HADHRI Moncef" userId="895ef482-96ff-4dd4-9c74-0dc92131d96c" providerId="ADAL" clId="{62111FB0-F094-4C47-A2E7-F2F2AA1F8061}" dt="2024-09-03T08:44:43.498" v="4064" actId="478"/>
          <ac:picMkLst>
            <pc:docMk/>
            <pc:sldMk cId="444773173" sldId="2147481523"/>
            <ac:picMk id="6" creationId="{694CE9CF-3946-6F73-E4FB-1F9B94FE4901}"/>
          </ac:picMkLst>
        </pc:picChg>
        <pc:picChg chg="mod">
          <ac:chgData name="HADHRI Moncef" userId="895ef482-96ff-4dd4-9c74-0dc92131d96c" providerId="ADAL" clId="{62111FB0-F094-4C47-A2E7-F2F2AA1F8061}" dt="2024-09-03T08:45:02.467" v="4068" actId="1076"/>
          <ac:picMkLst>
            <pc:docMk/>
            <pc:sldMk cId="444773173" sldId="2147481523"/>
            <ac:picMk id="7" creationId="{9707E965-9763-9922-8E78-42173D1F1E25}"/>
          </ac:picMkLst>
        </pc:picChg>
      </pc:sldChg>
      <pc:sldChg chg="delSp modSp add del mod ord">
        <pc:chgData name="HADHRI Moncef" userId="895ef482-96ff-4dd4-9c74-0dc92131d96c" providerId="ADAL" clId="{62111FB0-F094-4C47-A2E7-F2F2AA1F8061}" dt="2024-09-05T10:12:36.638" v="4103" actId="47"/>
        <pc:sldMkLst>
          <pc:docMk/>
          <pc:sldMk cId="3678983515" sldId="2147481524"/>
        </pc:sldMkLst>
        <pc:spChg chg="mod">
          <ac:chgData name="HADHRI Moncef" userId="895ef482-96ff-4dd4-9c74-0dc92131d96c" providerId="ADAL" clId="{62111FB0-F094-4C47-A2E7-F2F2AA1F8061}" dt="2024-09-03T08:42:57.791" v="4038" actId="20577"/>
          <ac:spMkLst>
            <pc:docMk/>
            <pc:sldMk cId="3678983515" sldId="2147481524"/>
            <ac:spMk id="2" creationId="{856E19AE-0A7B-4174-EF1E-1E1EF13D8B4C}"/>
          </ac:spMkLst>
        </pc:spChg>
        <pc:picChg chg="mod">
          <ac:chgData name="HADHRI Moncef" userId="895ef482-96ff-4dd4-9c74-0dc92131d96c" providerId="ADAL" clId="{62111FB0-F094-4C47-A2E7-F2F2AA1F8061}" dt="2024-09-03T08:41:33.276" v="3999" actId="1076"/>
          <ac:picMkLst>
            <pc:docMk/>
            <pc:sldMk cId="3678983515" sldId="2147481524"/>
            <ac:picMk id="3" creationId="{ECB6ACDF-44CF-9568-D217-32517A3023C4}"/>
          </ac:picMkLst>
        </pc:picChg>
        <pc:picChg chg="mod">
          <ac:chgData name="HADHRI Moncef" userId="895ef482-96ff-4dd4-9c74-0dc92131d96c" providerId="ADAL" clId="{62111FB0-F094-4C47-A2E7-F2F2AA1F8061}" dt="2024-09-03T08:42:13.610" v="4016" actId="692"/>
          <ac:picMkLst>
            <pc:docMk/>
            <pc:sldMk cId="3678983515" sldId="2147481524"/>
            <ac:picMk id="5" creationId="{03D9A3AC-9E68-A409-43FF-F7B9C15F94E8}"/>
          </ac:picMkLst>
        </pc:picChg>
        <pc:picChg chg="del">
          <ac:chgData name="HADHRI Moncef" userId="895ef482-96ff-4dd4-9c74-0dc92131d96c" providerId="ADAL" clId="{62111FB0-F094-4C47-A2E7-F2F2AA1F8061}" dt="2024-09-03T08:41:19.448" v="3997" actId="478"/>
          <ac:picMkLst>
            <pc:docMk/>
            <pc:sldMk cId="3678983515" sldId="2147481524"/>
            <ac:picMk id="12" creationId="{BACCABF5-E686-BC50-A8CD-DD5E36F1A5D4}"/>
          </ac:picMkLst>
        </pc:picChg>
        <pc:picChg chg="del">
          <ac:chgData name="HADHRI Moncef" userId="895ef482-96ff-4dd4-9c74-0dc92131d96c" providerId="ADAL" clId="{62111FB0-F094-4C47-A2E7-F2F2AA1F8061}" dt="2024-09-03T08:41:50.939" v="4006" actId="478"/>
          <ac:picMkLst>
            <pc:docMk/>
            <pc:sldMk cId="3678983515" sldId="2147481524"/>
            <ac:picMk id="13" creationId="{D390AEA3-0BCD-42D9-9D71-F8AC11B8EDEF}"/>
          </ac:picMkLst>
        </pc:picChg>
      </pc:sldChg>
    </pc:docChg>
  </pc:docChgLst>
  <pc:docChgLst>
    <pc:chgData name="HADHRI Moncef" userId="895ef482-96ff-4dd4-9c74-0dc92131d96c" providerId="ADAL" clId="{F677264D-05E6-44D4-B2AD-A3CB37B942A9}"/>
    <pc:docChg chg="undo custSel addSld delSld modSld sldOrd modSection">
      <pc:chgData name="HADHRI Moncef" userId="895ef482-96ff-4dd4-9c74-0dc92131d96c" providerId="ADAL" clId="{F677264D-05E6-44D4-B2AD-A3CB37B942A9}" dt="2024-10-14T11:21:21.079" v="5409" actId="1076"/>
      <pc:docMkLst>
        <pc:docMk/>
      </pc:docMkLst>
      <pc:sldChg chg="addSp delSp modSp del mod ord modNotesTx">
        <pc:chgData name="HADHRI Moncef" userId="895ef482-96ff-4dd4-9c74-0dc92131d96c" providerId="ADAL" clId="{F677264D-05E6-44D4-B2AD-A3CB37B942A9}" dt="2024-09-29T08:57:47.049" v="1648" actId="47"/>
        <pc:sldMkLst>
          <pc:docMk/>
          <pc:sldMk cId="122207230" sldId="2134805780"/>
        </pc:sldMkLst>
        <pc:spChg chg="add mod">
          <ac:chgData name="HADHRI Moncef" userId="895ef482-96ff-4dd4-9c74-0dc92131d96c" providerId="ADAL" clId="{F677264D-05E6-44D4-B2AD-A3CB37B942A9}" dt="2024-09-29T08:46:38.254" v="1396" actId="1076"/>
          <ac:spMkLst>
            <pc:docMk/>
            <pc:sldMk cId="122207230" sldId="2134805780"/>
            <ac:spMk id="4" creationId="{139E6A85-B960-54DE-48FC-D498D39BBE45}"/>
          </ac:spMkLst>
        </pc:spChg>
        <pc:spChg chg="mod">
          <ac:chgData name="HADHRI Moncef" userId="895ef482-96ff-4dd4-9c74-0dc92131d96c" providerId="ADAL" clId="{F677264D-05E6-44D4-B2AD-A3CB37B942A9}" dt="2024-09-27T15:13:00.800" v="1138" actId="20577"/>
          <ac:spMkLst>
            <pc:docMk/>
            <pc:sldMk cId="122207230" sldId="2134805780"/>
            <ac:spMk id="6" creationId="{74A235D8-12D2-F27C-3499-E41FF452F6E5}"/>
          </ac:spMkLst>
        </pc:spChg>
        <pc:spChg chg="del mod">
          <ac:chgData name="HADHRI Moncef" userId="895ef482-96ff-4dd4-9c74-0dc92131d96c" providerId="ADAL" clId="{F677264D-05E6-44D4-B2AD-A3CB37B942A9}" dt="2024-09-27T15:08:17.588" v="910" actId="21"/>
          <ac:spMkLst>
            <pc:docMk/>
            <pc:sldMk cId="122207230" sldId="2134805780"/>
            <ac:spMk id="9" creationId="{139E6A85-B960-54DE-48FC-D498D39BBE45}"/>
          </ac:spMkLst>
        </pc:spChg>
        <pc:spChg chg="mod">
          <ac:chgData name="HADHRI Moncef" userId="895ef482-96ff-4dd4-9c74-0dc92131d96c" providerId="ADAL" clId="{F677264D-05E6-44D4-B2AD-A3CB37B942A9}" dt="2024-09-29T08:46:20.121" v="1394" actId="20577"/>
          <ac:spMkLst>
            <pc:docMk/>
            <pc:sldMk cId="122207230" sldId="2134805780"/>
            <ac:spMk id="10" creationId="{8D5E1CC0-B47C-46BC-6C91-5874615B9A59}"/>
          </ac:spMkLst>
        </pc:spChg>
        <pc:picChg chg="mod">
          <ac:chgData name="HADHRI Moncef" userId="895ef482-96ff-4dd4-9c74-0dc92131d96c" providerId="ADAL" clId="{F677264D-05E6-44D4-B2AD-A3CB37B942A9}" dt="2024-09-29T08:46:36.881" v="1395" actId="1076"/>
          <ac:picMkLst>
            <pc:docMk/>
            <pc:sldMk cId="122207230" sldId="2134805780"/>
            <ac:picMk id="3" creationId="{705FD9EC-FD23-85E5-2A32-806663420F01}"/>
          </ac:picMkLst>
        </pc:picChg>
        <pc:picChg chg="del">
          <ac:chgData name="HADHRI Moncef" userId="895ef482-96ff-4dd4-9c74-0dc92131d96c" providerId="ADAL" clId="{F677264D-05E6-44D4-B2AD-A3CB37B942A9}" dt="2024-09-27T15:07:56.533" v="905" actId="478"/>
          <ac:picMkLst>
            <pc:docMk/>
            <pc:sldMk cId="122207230" sldId="2134805780"/>
            <ac:picMk id="8" creationId="{99791E97-E242-9551-A4F1-69E45A1280EC}"/>
          </ac:picMkLst>
        </pc:picChg>
      </pc:sldChg>
      <pc:sldChg chg="del">
        <pc:chgData name="HADHRI Moncef" userId="895ef482-96ff-4dd4-9c74-0dc92131d96c" providerId="ADAL" clId="{F677264D-05E6-44D4-B2AD-A3CB37B942A9}" dt="2024-09-19T10:38:42.068" v="19" actId="47"/>
        <pc:sldMkLst>
          <pc:docMk/>
          <pc:sldMk cId="979310243" sldId="2134805958"/>
        </pc:sldMkLst>
      </pc:sldChg>
      <pc:sldChg chg="modSp mod ord">
        <pc:chgData name="HADHRI Moncef" userId="895ef482-96ff-4dd4-9c74-0dc92131d96c" providerId="ADAL" clId="{F677264D-05E6-44D4-B2AD-A3CB37B942A9}" dt="2024-10-14T11:09:16.137" v="5395" actId="20577"/>
        <pc:sldMkLst>
          <pc:docMk/>
          <pc:sldMk cId="287918017" sldId="2134805962"/>
        </pc:sldMkLst>
        <pc:spChg chg="mod">
          <ac:chgData name="HADHRI Moncef" userId="895ef482-96ff-4dd4-9c74-0dc92131d96c" providerId="ADAL" clId="{F677264D-05E6-44D4-B2AD-A3CB37B942A9}" dt="2024-10-10T14:25:33.029" v="4491" actId="14100"/>
          <ac:spMkLst>
            <pc:docMk/>
            <pc:sldMk cId="287918017" sldId="2134805962"/>
            <ac:spMk id="2" creationId="{0D6422AB-1C94-4D1A-902D-40941A2EAB7C}"/>
          </ac:spMkLst>
        </pc:spChg>
        <pc:spChg chg="mod">
          <ac:chgData name="HADHRI Moncef" userId="895ef482-96ff-4dd4-9c74-0dc92131d96c" providerId="ADAL" clId="{F677264D-05E6-44D4-B2AD-A3CB37B942A9}" dt="2024-10-14T11:09:16.137" v="5395" actId="20577"/>
          <ac:spMkLst>
            <pc:docMk/>
            <pc:sldMk cId="287918017" sldId="2134805962"/>
            <ac:spMk id="8" creationId="{EF244002-D09A-4572-BB85-053D86286CC1}"/>
          </ac:spMkLst>
        </pc:spChg>
        <pc:picChg chg="mod">
          <ac:chgData name="HADHRI Moncef" userId="895ef482-96ff-4dd4-9c74-0dc92131d96c" providerId="ADAL" clId="{F677264D-05E6-44D4-B2AD-A3CB37B942A9}" dt="2024-09-30T11:06:17.047" v="4036" actId="1076"/>
          <ac:picMkLst>
            <pc:docMk/>
            <pc:sldMk cId="287918017" sldId="2134805962"/>
            <ac:picMk id="6" creationId="{FC9F8482-FF1A-417E-A20F-6496189432EB}"/>
          </ac:picMkLst>
        </pc:picChg>
      </pc:sldChg>
      <pc:sldChg chg="del">
        <pc:chgData name="HADHRI Moncef" userId="895ef482-96ff-4dd4-9c74-0dc92131d96c" providerId="ADAL" clId="{F677264D-05E6-44D4-B2AD-A3CB37B942A9}" dt="2024-09-29T12:44:27.231" v="2542" actId="47"/>
        <pc:sldMkLst>
          <pc:docMk/>
          <pc:sldMk cId="3890315579" sldId="2147481472"/>
        </pc:sldMkLst>
      </pc:sldChg>
      <pc:sldChg chg="addSp delSp modSp mod modNotesTx">
        <pc:chgData name="HADHRI Moncef" userId="895ef482-96ff-4dd4-9c74-0dc92131d96c" providerId="ADAL" clId="{F677264D-05E6-44D4-B2AD-A3CB37B942A9}" dt="2024-10-07T12:49:34.266" v="4356" actId="1037"/>
        <pc:sldMkLst>
          <pc:docMk/>
          <pc:sldMk cId="623788665" sldId="2147481474"/>
        </pc:sldMkLst>
        <pc:spChg chg="mod">
          <ac:chgData name="HADHRI Moncef" userId="895ef482-96ff-4dd4-9c74-0dc92131d96c" providerId="ADAL" clId="{F677264D-05E6-44D4-B2AD-A3CB37B942A9}" dt="2024-09-29T12:36:51.785" v="2541" actId="20577"/>
          <ac:spMkLst>
            <pc:docMk/>
            <pc:sldMk cId="623788665" sldId="2147481474"/>
            <ac:spMk id="2" creationId="{856E19AE-0A7B-4174-EF1E-1E1EF13D8B4C}"/>
          </ac:spMkLst>
        </pc:spChg>
        <pc:spChg chg="del">
          <ac:chgData name="HADHRI Moncef" userId="895ef482-96ff-4dd4-9c74-0dc92131d96c" providerId="ADAL" clId="{F677264D-05E6-44D4-B2AD-A3CB37B942A9}" dt="2024-09-27T15:15:40.582" v="1157" actId="478"/>
          <ac:spMkLst>
            <pc:docMk/>
            <pc:sldMk cId="623788665" sldId="2147481474"/>
            <ac:spMk id="4" creationId="{5FEFE10F-D752-27FB-5CF6-E36CBD73E73D}"/>
          </ac:spMkLst>
        </pc:spChg>
        <pc:spChg chg="add mod">
          <ac:chgData name="HADHRI Moncef" userId="895ef482-96ff-4dd4-9c74-0dc92131d96c" providerId="ADAL" clId="{F677264D-05E6-44D4-B2AD-A3CB37B942A9}" dt="2024-10-07T12:49:34.266" v="4356" actId="1037"/>
          <ac:spMkLst>
            <pc:docMk/>
            <pc:sldMk cId="623788665" sldId="2147481474"/>
            <ac:spMk id="9" creationId="{291CF5FB-51AE-04B7-395F-A94C377FEEE3}"/>
          </ac:spMkLst>
        </pc:spChg>
        <pc:spChg chg="add mod">
          <ac:chgData name="HADHRI Moncef" userId="895ef482-96ff-4dd4-9c74-0dc92131d96c" providerId="ADAL" clId="{F677264D-05E6-44D4-B2AD-A3CB37B942A9}" dt="2024-09-30T13:07:28.742" v="4267" actId="1037"/>
          <ac:spMkLst>
            <pc:docMk/>
            <pc:sldMk cId="623788665" sldId="2147481474"/>
            <ac:spMk id="10" creationId="{B63D3D46-AF43-D724-0B24-3BFCA7C5C104}"/>
          </ac:spMkLst>
        </pc:spChg>
        <pc:picChg chg="mod">
          <ac:chgData name="HADHRI Moncef" userId="895ef482-96ff-4dd4-9c74-0dc92131d96c" providerId="ADAL" clId="{F677264D-05E6-44D4-B2AD-A3CB37B942A9}" dt="2024-09-27T15:15:29.029" v="1152" actId="14100"/>
          <ac:picMkLst>
            <pc:docMk/>
            <pc:sldMk cId="623788665" sldId="2147481474"/>
            <ac:picMk id="5" creationId="{83B71546-5523-1366-97F7-D8AF1FFAB9CD}"/>
          </ac:picMkLst>
        </pc:picChg>
        <pc:picChg chg="del">
          <ac:chgData name="HADHRI Moncef" userId="895ef482-96ff-4dd4-9c74-0dc92131d96c" providerId="ADAL" clId="{F677264D-05E6-44D4-B2AD-A3CB37B942A9}" dt="2024-09-27T15:14:58.438" v="1147" actId="478"/>
          <ac:picMkLst>
            <pc:docMk/>
            <pc:sldMk cId="623788665" sldId="2147481474"/>
            <ac:picMk id="6" creationId="{C8651BA3-44D6-B635-8144-F766CB4A38B9}"/>
          </ac:picMkLst>
        </pc:picChg>
        <pc:picChg chg="mod">
          <ac:chgData name="HADHRI Moncef" userId="895ef482-96ff-4dd4-9c74-0dc92131d96c" providerId="ADAL" clId="{F677264D-05E6-44D4-B2AD-A3CB37B942A9}" dt="2024-09-27T15:15:34.429" v="1156" actId="1076"/>
          <ac:picMkLst>
            <pc:docMk/>
            <pc:sldMk cId="623788665" sldId="2147481474"/>
            <ac:picMk id="7" creationId="{82220F00-0B6D-0E7E-139E-7D6124C18B20}"/>
          </ac:picMkLst>
        </pc:picChg>
        <pc:picChg chg="del">
          <ac:chgData name="HADHRI Moncef" userId="895ef482-96ff-4dd4-9c74-0dc92131d96c" providerId="ADAL" clId="{F677264D-05E6-44D4-B2AD-A3CB37B942A9}" dt="2024-09-27T15:14:59.025" v="1148" actId="478"/>
          <ac:picMkLst>
            <pc:docMk/>
            <pc:sldMk cId="623788665" sldId="2147481474"/>
            <ac:picMk id="8" creationId="{534BF1D2-6DE3-7821-C75F-6F4C4595DB9F}"/>
          </ac:picMkLst>
        </pc:picChg>
      </pc:sldChg>
      <pc:sldChg chg="addSp delSp modSp mod ord">
        <pc:chgData name="HADHRI Moncef" userId="895ef482-96ff-4dd4-9c74-0dc92131d96c" providerId="ADAL" clId="{F677264D-05E6-44D4-B2AD-A3CB37B942A9}" dt="2024-09-30T09:21:42.852" v="3473" actId="20577"/>
        <pc:sldMkLst>
          <pc:docMk/>
          <pc:sldMk cId="396267952" sldId="2147481475"/>
        </pc:sldMkLst>
        <pc:spChg chg="mod">
          <ac:chgData name="HADHRI Moncef" userId="895ef482-96ff-4dd4-9c74-0dc92131d96c" providerId="ADAL" clId="{F677264D-05E6-44D4-B2AD-A3CB37B942A9}" dt="2024-09-30T09:19:36.564" v="3401" actId="1076"/>
          <ac:spMkLst>
            <pc:docMk/>
            <pc:sldMk cId="396267952" sldId="2147481475"/>
            <ac:spMk id="2" creationId="{856E19AE-0A7B-4174-EF1E-1E1EF13D8B4C}"/>
          </ac:spMkLst>
        </pc:spChg>
        <pc:spChg chg="add del mod">
          <ac:chgData name="HADHRI Moncef" userId="895ef482-96ff-4dd4-9c74-0dc92131d96c" providerId="ADAL" clId="{F677264D-05E6-44D4-B2AD-A3CB37B942A9}" dt="2024-09-27T15:13:49.024" v="1145" actId="478"/>
          <ac:spMkLst>
            <pc:docMk/>
            <pc:sldMk cId="396267952" sldId="2147481475"/>
            <ac:spMk id="4" creationId="{5A0715B7-BA30-04BC-81DE-642E30AE2761}"/>
          </ac:spMkLst>
        </pc:spChg>
        <pc:spChg chg="add mod">
          <ac:chgData name="HADHRI Moncef" userId="895ef482-96ff-4dd4-9c74-0dc92131d96c" providerId="ADAL" clId="{F677264D-05E6-44D4-B2AD-A3CB37B942A9}" dt="2024-09-29T09:01:38.807" v="1682" actId="1076"/>
          <ac:spMkLst>
            <pc:docMk/>
            <pc:sldMk cId="396267952" sldId="2147481475"/>
            <ac:spMk id="4" creationId="{DD7A3AEF-6552-EC6F-AB1C-5A51E9117BF6}"/>
          </ac:spMkLst>
        </pc:spChg>
        <pc:spChg chg="add mod">
          <ac:chgData name="HADHRI Moncef" userId="895ef482-96ff-4dd4-9c74-0dc92131d96c" providerId="ADAL" clId="{F677264D-05E6-44D4-B2AD-A3CB37B942A9}" dt="2024-09-30T09:17:13.638" v="3307" actId="20577"/>
          <ac:spMkLst>
            <pc:docMk/>
            <pc:sldMk cId="396267952" sldId="2147481475"/>
            <ac:spMk id="6" creationId="{50FD6934-CBA5-FC5C-3489-DE0E63D46520}"/>
          </ac:spMkLst>
        </pc:spChg>
        <pc:spChg chg="add mod">
          <ac:chgData name="HADHRI Moncef" userId="895ef482-96ff-4dd4-9c74-0dc92131d96c" providerId="ADAL" clId="{F677264D-05E6-44D4-B2AD-A3CB37B942A9}" dt="2024-09-30T09:21:42.852" v="3473" actId="20577"/>
          <ac:spMkLst>
            <pc:docMk/>
            <pc:sldMk cId="396267952" sldId="2147481475"/>
            <ac:spMk id="8" creationId="{50D1CC5E-B14E-1597-A521-447E088311D9}"/>
          </ac:spMkLst>
        </pc:spChg>
        <pc:spChg chg="del">
          <ac:chgData name="HADHRI Moncef" userId="895ef482-96ff-4dd4-9c74-0dc92131d96c" providerId="ADAL" clId="{F677264D-05E6-44D4-B2AD-A3CB37B942A9}" dt="2024-09-27T14:44:52.148" v="387" actId="478"/>
          <ac:spMkLst>
            <pc:docMk/>
            <pc:sldMk cId="396267952" sldId="2147481475"/>
            <ac:spMk id="10" creationId="{F9C973D4-9D44-11C0-3D38-55B85E9C83E2}"/>
          </ac:spMkLst>
        </pc:spChg>
        <pc:spChg chg="del mod">
          <ac:chgData name="HADHRI Moncef" userId="895ef482-96ff-4dd4-9c74-0dc92131d96c" providerId="ADAL" clId="{F677264D-05E6-44D4-B2AD-A3CB37B942A9}" dt="2024-09-27T14:44:05.260" v="383" actId="478"/>
          <ac:spMkLst>
            <pc:docMk/>
            <pc:sldMk cId="396267952" sldId="2147481475"/>
            <ac:spMk id="11" creationId="{12F65B91-70C9-FF73-E7C1-B9079F77EB19}"/>
          </ac:spMkLst>
        </pc:spChg>
        <pc:picChg chg="mod">
          <ac:chgData name="HADHRI Moncef" userId="895ef482-96ff-4dd4-9c74-0dc92131d96c" providerId="ADAL" clId="{F677264D-05E6-44D4-B2AD-A3CB37B942A9}" dt="2024-09-27T15:01:27.335" v="845" actId="1035"/>
          <ac:picMkLst>
            <pc:docMk/>
            <pc:sldMk cId="396267952" sldId="2147481475"/>
            <ac:picMk id="3" creationId="{A6C97DFD-2B9A-C21C-303B-6863ECFCB5BA}"/>
          </ac:picMkLst>
        </pc:picChg>
        <pc:picChg chg="del mod">
          <ac:chgData name="HADHRI Moncef" userId="895ef482-96ff-4dd4-9c74-0dc92131d96c" providerId="ADAL" clId="{F677264D-05E6-44D4-B2AD-A3CB37B942A9}" dt="2024-09-27T14:38:42.040" v="374" actId="478"/>
          <ac:picMkLst>
            <pc:docMk/>
            <pc:sldMk cId="396267952" sldId="2147481475"/>
            <ac:picMk id="7" creationId="{040E4987-2C0A-BCA1-74B9-075AC8364010}"/>
          </ac:picMkLst>
        </pc:picChg>
      </pc:sldChg>
      <pc:sldChg chg="addSp delSp modSp del mod">
        <pc:chgData name="HADHRI Moncef" userId="895ef482-96ff-4dd4-9c74-0dc92131d96c" providerId="ADAL" clId="{F677264D-05E6-44D4-B2AD-A3CB37B942A9}" dt="2024-09-29T12:44:32.367" v="2543" actId="47"/>
        <pc:sldMkLst>
          <pc:docMk/>
          <pc:sldMk cId="533746050" sldId="2147481494"/>
        </pc:sldMkLst>
        <pc:spChg chg="add mod">
          <ac:chgData name="HADHRI Moncef" userId="895ef482-96ff-4dd4-9c74-0dc92131d96c" providerId="ADAL" clId="{F677264D-05E6-44D4-B2AD-A3CB37B942A9}" dt="2024-09-27T15:17:36.440" v="1238" actId="13926"/>
          <ac:spMkLst>
            <pc:docMk/>
            <pc:sldMk cId="533746050" sldId="2147481494"/>
            <ac:spMk id="2" creationId="{7EAA87C4-DF89-C490-77EC-AF07CF4074C1}"/>
          </ac:spMkLst>
        </pc:spChg>
        <pc:spChg chg="add mod">
          <ac:chgData name="HADHRI Moncef" userId="895ef482-96ff-4dd4-9c74-0dc92131d96c" providerId="ADAL" clId="{F677264D-05E6-44D4-B2AD-A3CB37B942A9}" dt="2024-09-27T15:17:36.440" v="1238" actId="13926"/>
          <ac:spMkLst>
            <pc:docMk/>
            <pc:sldMk cId="533746050" sldId="2147481494"/>
            <ac:spMk id="4" creationId="{BA5FA680-DE20-F9AA-D2C6-FCB80218ECEF}"/>
          </ac:spMkLst>
        </pc:spChg>
        <pc:spChg chg="mod">
          <ac:chgData name="HADHRI Moncef" userId="895ef482-96ff-4dd4-9c74-0dc92131d96c" providerId="ADAL" clId="{F677264D-05E6-44D4-B2AD-A3CB37B942A9}" dt="2024-09-27T15:28:23.489" v="1370" actId="14100"/>
          <ac:spMkLst>
            <pc:docMk/>
            <pc:sldMk cId="533746050" sldId="2147481494"/>
            <ac:spMk id="6" creationId="{74A235D8-12D2-F27C-3499-E41FF452F6E5}"/>
          </ac:spMkLst>
        </pc:spChg>
        <pc:spChg chg="del">
          <ac:chgData name="HADHRI Moncef" userId="895ef482-96ff-4dd4-9c74-0dc92131d96c" providerId="ADAL" clId="{F677264D-05E6-44D4-B2AD-A3CB37B942A9}" dt="2024-09-27T15:17:26.262" v="1166" actId="478"/>
          <ac:spMkLst>
            <pc:docMk/>
            <pc:sldMk cId="533746050" sldId="2147481494"/>
            <ac:spMk id="10" creationId="{DD02F702-CDDC-3C8D-1657-9DAE9828EABC}"/>
          </ac:spMkLst>
        </pc:spChg>
      </pc:sldChg>
      <pc:sldChg chg="modSp add del mod ord">
        <pc:chgData name="HADHRI Moncef" userId="895ef482-96ff-4dd4-9c74-0dc92131d96c" providerId="ADAL" clId="{F677264D-05E6-44D4-B2AD-A3CB37B942A9}" dt="2024-10-11T16:40:02.419" v="4750" actId="47"/>
        <pc:sldMkLst>
          <pc:docMk/>
          <pc:sldMk cId="2193698592" sldId="2147481503"/>
        </pc:sldMkLst>
        <pc:spChg chg="mod">
          <ac:chgData name="HADHRI Moncef" userId="895ef482-96ff-4dd4-9c74-0dc92131d96c" providerId="ADAL" clId="{F677264D-05E6-44D4-B2AD-A3CB37B942A9}" dt="2024-10-04T09:15:07.754" v="4344" actId="13926"/>
          <ac:spMkLst>
            <pc:docMk/>
            <pc:sldMk cId="2193698592" sldId="2147481503"/>
            <ac:spMk id="2" creationId="{856E19AE-0A7B-4174-EF1E-1E1EF13D8B4C}"/>
          </ac:spMkLst>
        </pc:spChg>
      </pc:sldChg>
      <pc:sldChg chg="addSp delSp modSp mod ord modNotesTx">
        <pc:chgData name="HADHRI Moncef" userId="895ef482-96ff-4dd4-9c74-0dc92131d96c" providerId="ADAL" clId="{F677264D-05E6-44D4-B2AD-A3CB37B942A9}" dt="2024-10-10T14:24:01.571" v="4382" actId="1076"/>
        <pc:sldMkLst>
          <pc:docMk/>
          <pc:sldMk cId="437975101" sldId="2147481509"/>
        </pc:sldMkLst>
        <pc:spChg chg="mod">
          <ac:chgData name="HADHRI Moncef" userId="895ef482-96ff-4dd4-9c74-0dc92131d96c" providerId="ADAL" clId="{F677264D-05E6-44D4-B2AD-A3CB37B942A9}" dt="2024-09-29T12:27:20.526" v="2537" actId="1076"/>
          <ac:spMkLst>
            <pc:docMk/>
            <pc:sldMk cId="437975101" sldId="2147481509"/>
            <ac:spMk id="2" creationId="{856E19AE-0A7B-4174-EF1E-1E1EF13D8B4C}"/>
          </ac:spMkLst>
        </pc:spChg>
        <pc:spChg chg="del">
          <ac:chgData name="HADHRI Moncef" userId="895ef482-96ff-4dd4-9c74-0dc92131d96c" providerId="ADAL" clId="{F677264D-05E6-44D4-B2AD-A3CB37B942A9}" dt="2024-09-27T14:32:15.226" v="346" actId="478"/>
          <ac:spMkLst>
            <pc:docMk/>
            <pc:sldMk cId="437975101" sldId="2147481509"/>
            <ac:spMk id="3" creationId="{1C576310-469F-A9F6-1315-C14CC1260C00}"/>
          </ac:spMkLst>
        </pc:spChg>
        <pc:spChg chg="add mod">
          <ac:chgData name="HADHRI Moncef" userId="895ef482-96ff-4dd4-9c74-0dc92131d96c" providerId="ADAL" clId="{F677264D-05E6-44D4-B2AD-A3CB37B942A9}" dt="2024-09-30T09:44:46.975" v="3536" actId="1037"/>
          <ac:spMkLst>
            <pc:docMk/>
            <pc:sldMk cId="437975101" sldId="2147481509"/>
            <ac:spMk id="10" creationId="{E71B47EB-18A6-B0F5-9761-B163443E7B87}"/>
          </ac:spMkLst>
        </pc:spChg>
        <pc:spChg chg="add mod">
          <ac:chgData name="HADHRI Moncef" userId="895ef482-96ff-4dd4-9c74-0dc92131d96c" providerId="ADAL" clId="{F677264D-05E6-44D4-B2AD-A3CB37B942A9}" dt="2024-09-30T09:35:21.135" v="3514" actId="1076"/>
          <ac:spMkLst>
            <pc:docMk/>
            <pc:sldMk cId="437975101" sldId="2147481509"/>
            <ac:spMk id="11" creationId="{CA524BF7-9F0B-D6EB-73A9-6DE1BA483F9C}"/>
          </ac:spMkLst>
        </pc:spChg>
        <pc:picChg chg="del mod">
          <ac:chgData name="HADHRI Moncef" userId="895ef482-96ff-4dd4-9c74-0dc92131d96c" providerId="ADAL" clId="{F677264D-05E6-44D4-B2AD-A3CB37B942A9}" dt="2024-10-10T13:58:23.596" v="4372" actId="478"/>
          <ac:picMkLst>
            <pc:docMk/>
            <pc:sldMk cId="437975101" sldId="2147481509"/>
            <ac:picMk id="3" creationId="{322F158D-C28B-132E-5945-CC5072AD0B01}"/>
          </ac:picMkLst>
        </pc:picChg>
        <pc:picChg chg="del">
          <ac:chgData name="HADHRI Moncef" userId="895ef482-96ff-4dd4-9c74-0dc92131d96c" providerId="ADAL" clId="{F677264D-05E6-44D4-B2AD-A3CB37B942A9}" dt="2024-09-27T14:29:24.256" v="328" actId="478"/>
          <ac:picMkLst>
            <pc:docMk/>
            <pc:sldMk cId="437975101" sldId="2147481509"/>
            <ac:picMk id="5" creationId="{9FFB2B92-6A37-6F12-F60D-68F15E318011}"/>
          </ac:picMkLst>
        </pc:picChg>
        <pc:picChg chg="del mod">
          <ac:chgData name="HADHRI Moncef" userId="895ef482-96ff-4dd4-9c74-0dc92131d96c" providerId="ADAL" clId="{F677264D-05E6-44D4-B2AD-A3CB37B942A9}" dt="2024-10-10T14:23:51.364" v="4379" actId="478"/>
          <ac:picMkLst>
            <pc:docMk/>
            <pc:sldMk cId="437975101" sldId="2147481509"/>
            <ac:picMk id="5" creationId="{FE08C928-2A02-8CB8-C427-CECEC73B22E3}"/>
          </ac:picMkLst>
        </pc:picChg>
        <pc:picChg chg="del mod">
          <ac:chgData name="HADHRI Moncef" userId="895ef482-96ff-4dd4-9c74-0dc92131d96c" providerId="ADAL" clId="{F677264D-05E6-44D4-B2AD-A3CB37B942A9}" dt="2024-09-27T14:31:28.093" v="338" actId="478"/>
          <ac:picMkLst>
            <pc:docMk/>
            <pc:sldMk cId="437975101" sldId="2147481509"/>
            <ac:picMk id="6" creationId="{509AA2FE-3294-7E5C-63B4-1E330D2651B2}"/>
          </ac:picMkLst>
        </pc:picChg>
        <pc:picChg chg="mod">
          <ac:chgData name="HADHRI Moncef" userId="895ef482-96ff-4dd4-9c74-0dc92131d96c" providerId="ADAL" clId="{F677264D-05E6-44D4-B2AD-A3CB37B942A9}" dt="2024-10-10T14:24:01.571" v="4382" actId="1076"/>
          <ac:picMkLst>
            <pc:docMk/>
            <pc:sldMk cId="437975101" sldId="2147481509"/>
            <ac:picMk id="6" creationId="{8BBB34FD-8D68-821F-A5D8-2B80724C9B6E}"/>
          </ac:picMkLst>
        </pc:picChg>
        <pc:picChg chg="del">
          <ac:chgData name="HADHRI Moncef" userId="895ef482-96ff-4dd4-9c74-0dc92131d96c" providerId="ADAL" clId="{F677264D-05E6-44D4-B2AD-A3CB37B942A9}" dt="2024-09-27T14:29:27.466" v="329" actId="478"/>
          <ac:picMkLst>
            <pc:docMk/>
            <pc:sldMk cId="437975101" sldId="2147481509"/>
            <ac:picMk id="7" creationId="{E893C29F-D3F8-E6D0-E200-084C153C98DF}"/>
          </ac:picMkLst>
        </pc:picChg>
        <pc:picChg chg="del mod">
          <ac:chgData name="HADHRI Moncef" userId="895ef482-96ff-4dd4-9c74-0dc92131d96c" providerId="ADAL" clId="{F677264D-05E6-44D4-B2AD-A3CB37B942A9}" dt="2024-09-27T14:33:25.374" v="347" actId="478"/>
          <ac:picMkLst>
            <pc:docMk/>
            <pc:sldMk cId="437975101" sldId="2147481509"/>
            <ac:picMk id="8" creationId="{F0AAF508-7E3D-530E-0E80-A3F61D91241A}"/>
          </ac:picMkLst>
        </pc:picChg>
        <pc:picChg chg="del mod">
          <ac:chgData name="HADHRI Moncef" userId="895ef482-96ff-4dd4-9c74-0dc92131d96c" providerId="ADAL" clId="{F677264D-05E6-44D4-B2AD-A3CB37B942A9}" dt="2024-09-29T09:25:49.020" v="1683" actId="478"/>
          <ac:picMkLst>
            <pc:docMk/>
            <pc:sldMk cId="437975101" sldId="2147481509"/>
            <ac:picMk id="9" creationId="{D1E5B410-908A-4933-9CA0-51F3DDEFECA6}"/>
          </ac:picMkLst>
        </pc:picChg>
      </pc:sldChg>
      <pc:sldChg chg="del">
        <pc:chgData name="HADHRI Moncef" userId="895ef482-96ff-4dd4-9c74-0dc92131d96c" providerId="ADAL" clId="{F677264D-05E6-44D4-B2AD-A3CB37B942A9}" dt="2024-09-19T10:51:58.411" v="326" actId="47"/>
        <pc:sldMkLst>
          <pc:docMk/>
          <pc:sldMk cId="3251150988" sldId="2147481512"/>
        </pc:sldMkLst>
      </pc:sldChg>
      <pc:sldChg chg="del">
        <pc:chgData name="HADHRI Moncef" userId="895ef482-96ff-4dd4-9c74-0dc92131d96c" providerId="ADAL" clId="{F677264D-05E6-44D4-B2AD-A3CB37B942A9}" dt="2024-09-27T15:02:54.432" v="852" actId="47"/>
        <pc:sldMkLst>
          <pc:docMk/>
          <pc:sldMk cId="1615390444" sldId="2147481514"/>
        </pc:sldMkLst>
      </pc:sldChg>
      <pc:sldChg chg="del">
        <pc:chgData name="HADHRI Moncef" userId="895ef482-96ff-4dd4-9c74-0dc92131d96c" providerId="ADAL" clId="{F677264D-05E6-44D4-B2AD-A3CB37B942A9}" dt="2024-09-27T15:21:01.168" v="1342" actId="47"/>
        <pc:sldMkLst>
          <pc:docMk/>
          <pc:sldMk cId="356518786" sldId="2147481515"/>
        </pc:sldMkLst>
      </pc:sldChg>
      <pc:sldChg chg="addSp delSp modSp add del mod ord">
        <pc:chgData name="HADHRI Moncef" userId="895ef482-96ff-4dd4-9c74-0dc92131d96c" providerId="ADAL" clId="{F677264D-05E6-44D4-B2AD-A3CB37B942A9}" dt="2024-10-14T11:09:42.404" v="5397" actId="47"/>
        <pc:sldMkLst>
          <pc:docMk/>
          <pc:sldMk cId="239603962" sldId="2147481516"/>
        </pc:sldMkLst>
        <pc:spChg chg="mod">
          <ac:chgData name="HADHRI Moncef" userId="895ef482-96ff-4dd4-9c74-0dc92131d96c" providerId="ADAL" clId="{F677264D-05E6-44D4-B2AD-A3CB37B942A9}" dt="2024-10-14T07:24:19.165" v="5359" actId="14100"/>
          <ac:spMkLst>
            <pc:docMk/>
            <pc:sldMk cId="239603962" sldId="2147481516"/>
            <ac:spMk id="2" creationId="{856E19AE-0A7B-4174-EF1E-1E1EF13D8B4C}"/>
          </ac:spMkLst>
        </pc:spChg>
        <pc:spChg chg="add del mod">
          <ac:chgData name="HADHRI Moncef" userId="895ef482-96ff-4dd4-9c74-0dc92131d96c" providerId="ADAL" clId="{F677264D-05E6-44D4-B2AD-A3CB37B942A9}" dt="2024-10-14T06:56:34.692" v="5233" actId="478"/>
          <ac:spMkLst>
            <pc:docMk/>
            <pc:sldMk cId="239603962" sldId="2147481516"/>
            <ac:spMk id="6" creationId="{A1E00956-146F-EA68-6761-1EA38E342D00}"/>
          </ac:spMkLst>
        </pc:spChg>
        <pc:spChg chg="add mod">
          <ac:chgData name="HADHRI Moncef" userId="895ef482-96ff-4dd4-9c74-0dc92131d96c" providerId="ADAL" clId="{F677264D-05E6-44D4-B2AD-A3CB37B942A9}" dt="2024-10-14T07:24:31.138" v="5361" actId="1076"/>
          <ac:spMkLst>
            <pc:docMk/>
            <pc:sldMk cId="239603962" sldId="2147481516"/>
            <ac:spMk id="7" creationId="{61F73FD4-D97B-707A-A33D-DA7777A9DFE4}"/>
          </ac:spMkLst>
        </pc:spChg>
        <pc:spChg chg="add del mod">
          <ac:chgData name="HADHRI Moncef" userId="895ef482-96ff-4dd4-9c74-0dc92131d96c" providerId="ADAL" clId="{F677264D-05E6-44D4-B2AD-A3CB37B942A9}" dt="2024-10-12T14:35:49.888" v="5194" actId="478"/>
          <ac:spMkLst>
            <pc:docMk/>
            <pc:sldMk cId="239603962" sldId="2147481516"/>
            <ac:spMk id="8" creationId="{DB340A32-FB75-68B5-25C2-B3D6DACF0C98}"/>
          </ac:spMkLst>
        </pc:spChg>
        <pc:picChg chg="del mod">
          <ac:chgData name="HADHRI Moncef" userId="895ef482-96ff-4dd4-9c74-0dc92131d96c" providerId="ADAL" clId="{F677264D-05E6-44D4-B2AD-A3CB37B942A9}" dt="2024-10-11T16:37:36.137" v="4710" actId="478"/>
          <ac:picMkLst>
            <pc:docMk/>
            <pc:sldMk cId="239603962" sldId="2147481516"/>
            <ac:picMk id="3" creationId="{82B7750C-8C90-B266-B9CC-33FDF088551B}"/>
          </ac:picMkLst>
        </pc:picChg>
        <pc:picChg chg="del mod">
          <ac:chgData name="HADHRI Moncef" userId="895ef482-96ff-4dd4-9c74-0dc92131d96c" providerId="ADAL" clId="{F677264D-05E6-44D4-B2AD-A3CB37B942A9}" dt="2024-10-14T06:56:27.094" v="5232" actId="478"/>
          <ac:picMkLst>
            <pc:docMk/>
            <pc:sldMk cId="239603962" sldId="2147481516"/>
            <ac:picMk id="3" creationId="{DF6F5ADB-4FCE-22B2-326C-21C3FC89C2A2}"/>
          </ac:picMkLst>
        </pc:picChg>
        <pc:picChg chg="del mod">
          <ac:chgData name="HADHRI Moncef" userId="895ef482-96ff-4dd4-9c74-0dc92131d96c" providerId="ADAL" clId="{F677264D-05E6-44D4-B2AD-A3CB37B942A9}" dt="2024-10-12T14:35:49.015" v="5193" actId="478"/>
          <ac:picMkLst>
            <pc:docMk/>
            <pc:sldMk cId="239603962" sldId="2147481516"/>
            <ac:picMk id="5" creationId="{26BA5D36-0AD3-AFBF-3ACB-4A258B4E92A4}"/>
          </ac:picMkLst>
        </pc:picChg>
        <pc:picChg chg="mod">
          <ac:chgData name="HADHRI Moncef" userId="895ef482-96ff-4dd4-9c74-0dc92131d96c" providerId="ADAL" clId="{F677264D-05E6-44D4-B2AD-A3CB37B942A9}" dt="2024-10-14T07:24:25.302" v="5360" actId="1076"/>
          <ac:picMkLst>
            <pc:docMk/>
            <pc:sldMk cId="239603962" sldId="2147481516"/>
            <ac:picMk id="5" creationId="{8BCD57C4-A467-1BC4-3FC5-F78405FDD867}"/>
          </ac:picMkLst>
        </pc:picChg>
        <pc:picChg chg="add del">
          <ac:chgData name="HADHRI Moncef" userId="895ef482-96ff-4dd4-9c74-0dc92131d96c" providerId="ADAL" clId="{F677264D-05E6-44D4-B2AD-A3CB37B942A9}" dt="2024-10-11T16:35:08.871" v="4651" actId="478"/>
          <ac:picMkLst>
            <pc:docMk/>
            <pc:sldMk cId="239603962" sldId="2147481516"/>
            <ac:picMk id="6" creationId="{7EE1673E-E937-3F6C-AE7F-62F4648C935B}"/>
          </ac:picMkLst>
        </pc:picChg>
        <pc:picChg chg="add del">
          <ac:chgData name="HADHRI Moncef" userId="895ef482-96ff-4dd4-9c74-0dc92131d96c" providerId="ADAL" clId="{F677264D-05E6-44D4-B2AD-A3CB37B942A9}" dt="2024-10-11T16:35:11.241" v="4652" actId="478"/>
          <ac:picMkLst>
            <pc:docMk/>
            <pc:sldMk cId="239603962" sldId="2147481516"/>
            <ac:picMk id="9" creationId="{E4DEEDF2-AE58-F818-79BD-65930775320F}"/>
          </ac:picMkLst>
        </pc:picChg>
        <pc:cxnChg chg="del">
          <ac:chgData name="HADHRI Moncef" userId="895ef482-96ff-4dd4-9c74-0dc92131d96c" providerId="ADAL" clId="{F677264D-05E6-44D4-B2AD-A3CB37B942A9}" dt="2024-10-11T16:34:54.220" v="4646" actId="478"/>
          <ac:cxnSpMkLst>
            <pc:docMk/>
            <pc:sldMk cId="239603962" sldId="2147481516"/>
            <ac:cxnSpMk id="12" creationId="{5B60D5AF-D551-00D1-AEBF-F542C56A6247}"/>
          </ac:cxnSpMkLst>
        </pc:cxnChg>
        <pc:cxnChg chg="del">
          <ac:chgData name="HADHRI Moncef" userId="895ef482-96ff-4dd4-9c74-0dc92131d96c" providerId="ADAL" clId="{F677264D-05E6-44D4-B2AD-A3CB37B942A9}" dt="2024-10-11T16:35:12.529" v="4653" actId="478"/>
          <ac:cxnSpMkLst>
            <pc:docMk/>
            <pc:sldMk cId="239603962" sldId="2147481516"/>
            <ac:cxnSpMk id="13" creationId="{FF7B756B-1918-707C-8D12-11BD5C5E4944}"/>
          </ac:cxnSpMkLst>
        </pc:cxnChg>
      </pc:sldChg>
      <pc:sldChg chg="del">
        <pc:chgData name="HADHRI Moncef" userId="895ef482-96ff-4dd4-9c74-0dc92131d96c" providerId="ADAL" clId="{F677264D-05E6-44D4-B2AD-A3CB37B942A9}" dt="2024-09-19T10:38:31.267" v="18" actId="47"/>
        <pc:sldMkLst>
          <pc:docMk/>
          <pc:sldMk cId="1243861306" sldId="2147481518"/>
        </pc:sldMkLst>
      </pc:sldChg>
      <pc:sldChg chg="addSp delSp modSp mod ord modNotesTx">
        <pc:chgData name="HADHRI Moncef" userId="895ef482-96ff-4dd4-9c74-0dc92131d96c" providerId="ADAL" clId="{F677264D-05E6-44D4-B2AD-A3CB37B942A9}" dt="2024-09-30T09:34:22.889" v="3511" actId="2711"/>
        <pc:sldMkLst>
          <pc:docMk/>
          <pc:sldMk cId="967557179" sldId="2147481519"/>
        </pc:sldMkLst>
        <pc:spChg chg="mod">
          <ac:chgData name="HADHRI Moncef" userId="895ef482-96ff-4dd4-9c74-0dc92131d96c" providerId="ADAL" clId="{F677264D-05E6-44D4-B2AD-A3CB37B942A9}" dt="2024-09-29T08:48:12.616" v="1414" actId="20577"/>
          <ac:spMkLst>
            <pc:docMk/>
            <pc:sldMk cId="967557179" sldId="2147481519"/>
            <ac:spMk id="3" creationId="{C3CA16D8-97B3-A757-86BF-15CE9BB54499}"/>
          </ac:spMkLst>
        </pc:spChg>
        <pc:spChg chg="add mod">
          <ac:chgData name="HADHRI Moncef" userId="895ef482-96ff-4dd4-9c74-0dc92131d96c" providerId="ADAL" clId="{F677264D-05E6-44D4-B2AD-A3CB37B942A9}" dt="2024-09-29T09:00:33.024" v="1675" actId="207"/>
          <ac:spMkLst>
            <pc:docMk/>
            <pc:sldMk cId="967557179" sldId="2147481519"/>
            <ac:spMk id="4" creationId="{0D752B7E-8E3E-604A-A814-D1F0A523E366}"/>
          </ac:spMkLst>
        </pc:spChg>
        <pc:spChg chg="del">
          <ac:chgData name="HADHRI Moncef" userId="895ef482-96ff-4dd4-9c74-0dc92131d96c" providerId="ADAL" clId="{F677264D-05E6-44D4-B2AD-A3CB37B942A9}" dt="2024-09-27T14:51:47.323" v="428" actId="478"/>
          <ac:spMkLst>
            <pc:docMk/>
            <pc:sldMk cId="967557179" sldId="2147481519"/>
            <ac:spMk id="4" creationId="{254BD1F8-9653-93BD-AB49-7CC16C1E7AC3}"/>
          </ac:spMkLst>
        </pc:spChg>
        <pc:spChg chg="mod">
          <ac:chgData name="HADHRI Moncef" userId="895ef482-96ff-4dd4-9c74-0dc92131d96c" providerId="ADAL" clId="{F677264D-05E6-44D4-B2AD-A3CB37B942A9}" dt="2024-09-30T09:34:22.889" v="3511" actId="2711"/>
          <ac:spMkLst>
            <pc:docMk/>
            <pc:sldMk cId="967557179" sldId="2147481519"/>
            <ac:spMk id="6" creationId="{74A235D8-12D2-F27C-3499-E41FF452F6E5}"/>
          </ac:spMkLst>
        </pc:spChg>
        <pc:spChg chg="del mod">
          <ac:chgData name="HADHRI Moncef" userId="895ef482-96ff-4dd4-9c74-0dc92131d96c" providerId="ADAL" clId="{F677264D-05E6-44D4-B2AD-A3CB37B942A9}" dt="2024-09-27T14:52:32.310" v="435" actId="21"/>
          <ac:spMkLst>
            <pc:docMk/>
            <pc:sldMk cId="967557179" sldId="2147481519"/>
            <ac:spMk id="7" creationId="{3CDE831F-2CDB-E87B-7437-6FE69F34F28A}"/>
          </ac:spMkLst>
        </pc:spChg>
        <pc:spChg chg="add mod">
          <ac:chgData name="HADHRI Moncef" userId="895ef482-96ff-4dd4-9c74-0dc92131d96c" providerId="ADAL" clId="{F677264D-05E6-44D4-B2AD-A3CB37B942A9}" dt="2024-09-29T09:00:42.612" v="1676" actId="207"/>
          <ac:spMkLst>
            <pc:docMk/>
            <pc:sldMk cId="967557179" sldId="2147481519"/>
            <ac:spMk id="10" creationId="{3CDE831F-2CDB-E87B-7437-6FE69F34F28A}"/>
          </ac:spMkLst>
        </pc:spChg>
        <pc:spChg chg="add mod">
          <ac:chgData name="HADHRI Moncef" userId="895ef482-96ff-4dd4-9c74-0dc92131d96c" providerId="ADAL" clId="{F677264D-05E6-44D4-B2AD-A3CB37B942A9}" dt="2024-09-30T07:33:29.055" v="3183" actId="1038"/>
          <ac:spMkLst>
            <pc:docMk/>
            <pc:sldMk cId="967557179" sldId="2147481519"/>
            <ac:spMk id="11" creationId="{C23BC067-9D90-B808-8838-D1D67B204464}"/>
          </ac:spMkLst>
        </pc:spChg>
        <pc:picChg chg="del">
          <ac:chgData name="HADHRI Moncef" userId="895ef482-96ff-4dd4-9c74-0dc92131d96c" providerId="ADAL" clId="{F677264D-05E6-44D4-B2AD-A3CB37B942A9}" dt="2024-09-27T14:51:45.716" v="427" actId="478"/>
          <ac:picMkLst>
            <pc:docMk/>
            <pc:sldMk cId="967557179" sldId="2147481519"/>
            <ac:picMk id="5" creationId="{32D4041D-C4E9-A698-541B-D48B646C2C07}"/>
          </ac:picMkLst>
        </pc:picChg>
        <pc:picChg chg="del mod">
          <ac:chgData name="HADHRI Moncef" userId="895ef482-96ff-4dd4-9c74-0dc92131d96c" providerId="ADAL" clId="{F677264D-05E6-44D4-B2AD-A3CB37B942A9}" dt="2024-09-27T14:52:13.367" v="431" actId="478"/>
          <ac:picMkLst>
            <pc:docMk/>
            <pc:sldMk cId="967557179" sldId="2147481519"/>
            <ac:picMk id="8" creationId="{8F34F945-D643-73E7-E1B8-661B86147009}"/>
          </ac:picMkLst>
        </pc:picChg>
        <pc:picChg chg="mod">
          <ac:chgData name="HADHRI Moncef" userId="895ef482-96ff-4dd4-9c74-0dc92131d96c" providerId="ADAL" clId="{F677264D-05E6-44D4-B2AD-A3CB37B942A9}" dt="2024-09-29T12:08:26.034" v="2488" actId="1076"/>
          <ac:picMkLst>
            <pc:docMk/>
            <pc:sldMk cId="967557179" sldId="2147481519"/>
            <ac:picMk id="9" creationId="{5DBE65FD-7CEE-732E-2972-CD749011DE2A}"/>
          </ac:picMkLst>
        </pc:picChg>
      </pc:sldChg>
      <pc:sldChg chg="del">
        <pc:chgData name="HADHRI Moncef" userId="895ef482-96ff-4dd4-9c74-0dc92131d96c" providerId="ADAL" clId="{F677264D-05E6-44D4-B2AD-A3CB37B942A9}" dt="2024-09-27T15:21:02.986" v="1343" actId="47"/>
        <pc:sldMkLst>
          <pc:docMk/>
          <pc:sldMk cId="2886545840" sldId="2147481520"/>
        </pc:sldMkLst>
      </pc:sldChg>
      <pc:sldChg chg="del">
        <pc:chgData name="HADHRI Moncef" userId="895ef482-96ff-4dd4-9c74-0dc92131d96c" providerId="ADAL" clId="{F677264D-05E6-44D4-B2AD-A3CB37B942A9}" dt="2024-09-27T15:20:44.119" v="1317" actId="47"/>
        <pc:sldMkLst>
          <pc:docMk/>
          <pc:sldMk cId="1053985660" sldId="2147481521"/>
        </pc:sldMkLst>
      </pc:sldChg>
      <pc:sldChg chg="del">
        <pc:chgData name="HADHRI Moncef" userId="895ef482-96ff-4dd4-9c74-0dc92131d96c" providerId="ADAL" clId="{F677264D-05E6-44D4-B2AD-A3CB37B942A9}" dt="2024-09-27T15:02:11.359" v="847" actId="47"/>
        <pc:sldMkLst>
          <pc:docMk/>
          <pc:sldMk cId="4222080227" sldId="2147481522"/>
        </pc:sldMkLst>
      </pc:sldChg>
      <pc:sldChg chg="addSp delSp modSp add mod modNotesTx">
        <pc:chgData name="HADHRI Moncef" userId="895ef482-96ff-4dd4-9c74-0dc92131d96c" providerId="ADAL" clId="{F677264D-05E6-44D4-B2AD-A3CB37B942A9}" dt="2024-09-30T07:34:35.287" v="3236" actId="1037"/>
        <pc:sldMkLst>
          <pc:docMk/>
          <pc:sldMk cId="2764246330" sldId="2147481523"/>
        </pc:sldMkLst>
        <pc:spChg chg="mod">
          <ac:chgData name="HADHRI Moncef" userId="895ef482-96ff-4dd4-9c74-0dc92131d96c" providerId="ADAL" clId="{F677264D-05E6-44D4-B2AD-A3CB37B942A9}" dt="2024-09-27T15:06:01.084" v="885" actId="20577"/>
          <ac:spMkLst>
            <pc:docMk/>
            <pc:sldMk cId="2764246330" sldId="2147481523"/>
            <ac:spMk id="2" creationId="{2A24B918-CA9C-64DC-20E7-1A1D520F38A4}"/>
          </ac:spMkLst>
        </pc:spChg>
        <pc:spChg chg="del mod">
          <ac:chgData name="HADHRI Moncef" userId="895ef482-96ff-4dd4-9c74-0dc92131d96c" providerId="ADAL" clId="{F677264D-05E6-44D4-B2AD-A3CB37B942A9}" dt="2024-09-27T15:06:06.827" v="887" actId="478"/>
          <ac:spMkLst>
            <pc:docMk/>
            <pc:sldMk cId="2764246330" sldId="2147481523"/>
            <ac:spMk id="5" creationId="{A94652A6-191C-57C3-1F13-1095E4AFBB40}"/>
          </ac:spMkLst>
        </pc:spChg>
        <pc:spChg chg="add del mod">
          <ac:chgData name="HADHRI Moncef" userId="895ef482-96ff-4dd4-9c74-0dc92131d96c" providerId="ADAL" clId="{F677264D-05E6-44D4-B2AD-A3CB37B942A9}" dt="2024-09-27T15:13:56.100" v="1146" actId="478"/>
          <ac:spMkLst>
            <pc:docMk/>
            <pc:sldMk cId="2764246330" sldId="2147481523"/>
            <ac:spMk id="7" creationId="{529F7673-8C25-CE99-36E3-C131D0F98769}"/>
          </ac:spMkLst>
        </pc:spChg>
        <pc:spChg chg="add mod">
          <ac:chgData name="HADHRI Moncef" userId="895ef482-96ff-4dd4-9c74-0dc92131d96c" providerId="ADAL" clId="{F677264D-05E6-44D4-B2AD-A3CB37B942A9}" dt="2024-09-29T12:20:21.791" v="2496" actId="14100"/>
          <ac:spMkLst>
            <pc:docMk/>
            <pc:sldMk cId="2764246330" sldId="2147481523"/>
            <ac:spMk id="8" creationId="{784DF44E-1DED-6158-5470-6BEC22184137}"/>
          </ac:spMkLst>
        </pc:spChg>
        <pc:spChg chg="add mod">
          <ac:chgData name="HADHRI Moncef" userId="895ef482-96ff-4dd4-9c74-0dc92131d96c" providerId="ADAL" clId="{F677264D-05E6-44D4-B2AD-A3CB37B942A9}" dt="2024-09-30T07:34:35.287" v="3236" actId="1037"/>
          <ac:spMkLst>
            <pc:docMk/>
            <pc:sldMk cId="2764246330" sldId="2147481523"/>
            <ac:spMk id="9" creationId="{DBE85CDE-5E35-7C33-BEE3-5037362EF782}"/>
          </ac:spMkLst>
        </pc:spChg>
        <pc:picChg chg="del">
          <ac:chgData name="HADHRI Moncef" userId="895ef482-96ff-4dd4-9c74-0dc92131d96c" providerId="ADAL" clId="{F677264D-05E6-44D4-B2AD-A3CB37B942A9}" dt="2024-09-27T15:05:22.181" v="869" actId="478"/>
          <ac:picMkLst>
            <pc:docMk/>
            <pc:sldMk cId="2764246330" sldId="2147481523"/>
            <ac:picMk id="4" creationId="{6EE4D5E8-28A4-B3ED-8920-B1922597B536}"/>
          </ac:picMkLst>
        </pc:picChg>
        <pc:picChg chg="mod">
          <ac:chgData name="HADHRI Moncef" userId="895ef482-96ff-4dd4-9c74-0dc92131d96c" providerId="ADAL" clId="{F677264D-05E6-44D4-B2AD-A3CB37B942A9}" dt="2024-09-27T15:05:38.455" v="880" actId="1076"/>
          <ac:picMkLst>
            <pc:docMk/>
            <pc:sldMk cId="2764246330" sldId="2147481523"/>
            <ac:picMk id="6" creationId="{40F429DE-7E83-7A68-478E-B8800C413F66}"/>
          </ac:picMkLst>
        </pc:picChg>
      </pc:sldChg>
      <pc:sldChg chg="addSp delSp modSp add del mod ord">
        <pc:chgData name="HADHRI Moncef" userId="895ef482-96ff-4dd4-9c74-0dc92131d96c" providerId="ADAL" clId="{F677264D-05E6-44D4-B2AD-A3CB37B942A9}" dt="2024-10-10T14:00:20.391" v="4375" actId="47"/>
        <pc:sldMkLst>
          <pc:docMk/>
          <pc:sldMk cId="3533949268" sldId="2147481524"/>
        </pc:sldMkLst>
        <pc:spChg chg="mod">
          <ac:chgData name="HADHRI Moncef" userId="895ef482-96ff-4dd4-9c74-0dc92131d96c" providerId="ADAL" clId="{F677264D-05E6-44D4-B2AD-A3CB37B942A9}" dt="2024-09-27T14:54:43.326" v="465" actId="115"/>
          <ac:spMkLst>
            <pc:docMk/>
            <pc:sldMk cId="3533949268" sldId="2147481524"/>
            <ac:spMk id="2" creationId="{856E19AE-0A7B-4174-EF1E-1E1EF13D8B4C}"/>
          </ac:spMkLst>
        </pc:spChg>
        <pc:spChg chg="mod">
          <ac:chgData name="HADHRI Moncef" userId="895ef482-96ff-4dd4-9c74-0dc92131d96c" providerId="ADAL" clId="{F677264D-05E6-44D4-B2AD-A3CB37B942A9}" dt="2024-09-19T10:46:03.697" v="198" actId="1076"/>
          <ac:spMkLst>
            <pc:docMk/>
            <pc:sldMk cId="3533949268" sldId="2147481524"/>
            <ac:spMk id="4" creationId="{333740F9-C70E-F0DE-8AAD-DA72FF9DFCE1}"/>
          </ac:spMkLst>
        </pc:spChg>
        <pc:spChg chg="del">
          <ac:chgData name="HADHRI Moncef" userId="895ef482-96ff-4dd4-9c74-0dc92131d96c" providerId="ADAL" clId="{F677264D-05E6-44D4-B2AD-A3CB37B942A9}" dt="2024-09-19T10:38:56.272" v="22" actId="478"/>
          <ac:spMkLst>
            <pc:docMk/>
            <pc:sldMk cId="3533949268" sldId="2147481524"/>
            <ac:spMk id="7" creationId="{24F2D58B-D431-4907-467A-A9CA3C1368BC}"/>
          </ac:spMkLst>
        </pc:spChg>
        <pc:spChg chg="del">
          <ac:chgData name="HADHRI Moncef" userId="895ef482-96ff-4dd4-9c74-0dc92131d96c" providerId="ADAL" clId="{F677264D-05E6-44D4-B2AD-A3CB37B942A9}" dt="2024-09-19T10:45:38.200" v="195" actId="478"/>
          <ac:spMkLst>
            <pc:docMk/>
            <pc:sldMk cId="3533949268" sldId="2147481524"/>
            <ac:spMk id="8" creationId="{BB25B0AF-3768-2990-04AF-63CBAF04B552}"/>
          </ac:spMkLst>
        </pc:spChg>
        <pc:spChg chg="add mod">
          <ac:chgData name="HADHRI Moncef" userId="895ef482-96ff-4dd4-9c74-0dc92131d96c" providerId="ADAL" clId="{F677264D-05E6-44D4-B2AD-A3CB37B942A9}" dt="2024-09-30T13:05:58.505" v="4215" actId="2711"/>
          <ac:spMkLst>
            <pc:docMk/>
            <pc:sldMk cId="3533949268" sldId="2147481524"/>
            <ac:spMk id="11" creationId="{498BBFDD-C906-7033-3C73-7BB4A707B465}"/>
          </ac:spMkLst>
        </pc:spChg>
        <pc:spChg chg="add mod">
          <ac:chgData name="HADHRI Moncef" userId="895ef482-96ff-4dd4-9c74-0dc92131d96c" providerId="ADAL" clId="{F677264D-05E6-44D4-B2AD-A3CB37B942A9}" dt="2024-09-30T13:06:05.191" v="4216" actId="2711"/>
          <ac:spMkLst>
            <pc:docMk/>
            <pc:sldMk cId="3533949268" sldId="2147481524"/>
            <ac:spMk id="12" creationId="{B475C6F8-CA7B-3F4F-2C1F-1C84B9B19FA1}"/>
          </ac:spMkLst>
        </pc:spChg>
        <pc:picChg chg="del mod">
          <ac:chgData name="HADHRI Moncef" userId="895ef482-96ff-4dd4-9c74-0dc92131d96c" providerId="ADAL" clId="{F677264D-05E6-44D4-B2AD-A3CB37B942A9}" dt="2024-09-19T10:43:28.159" v="86" actId="478"/>
          <ac:picMkLst>
            <pc:docMk/>
            <pc:sldMk cId="3533949268" sldId="2147481524"/>
            <ac:picMk id="3" creationId="{B6078E9A-2C72-0C9E-9BA3-9E7E9A49E609}"/>
          </ac:picMkLst>
        </pc:picChg>
        <pc:picChg chg="del mod">
          <ac:chgData name="HADHRI Moncef" userId="895ef482-96ff-4dd4-9c74-0dc92131d96c" providerId="ADAL" clId="{F677264D-05E6-44D4-B2AD-A3CB37B942A9}" dt="2024-09-19T10:43:49.159" v="91" actId="478"/>
          <ac:picMkLst>
            <pc:docMk/>
            <pc:sldMk cId="3533949268" sldId="2147481524"/>
            <ac:picMk id="5" creationId="{1A90A4C2-E6E0-6C9E-4F9C-085B77AF04EC}"/>
          </ac:picMkLst>
        </pc:picChg>
        <pc:picChg chg="del">
          <ac:chgData name="HADHRI Moncef" userId="895ef482-96ff-4dd4-9c74-0dc92131d96c" providerId="ADAL" clId="{F677264D-05E6-44D4-B2AD-A3CB37B942A9}" dt="2024-09-19T10:38:53.525" v="21" actId="478"/>
          <ac:picMkLst>
            <pc:docMk/>
            <pc:sldMk cId="3533949268" sldId="2147481524"/>
            <ac:picMk id="6" creationId="{D6307664-5B35-E723-8093-A1C065167C84}"/>
          </ac:picMkLst>
        </pc:picChg>
        <pc:picChg chg="mod">
          <ac:chgData name="HADHRI Moncef" userId="895ef482-96ff-4dd4-9c74-0dc92131d96c" providerId="ADAL" clId="{F677264D-05E6-44D4-B2AD-A3CB37B942A9}" dt="2024-09-27T14:34:37.230" v="371" actId="1035"/>
          <ac:picMkLst>
            <pc:docMk/>
            <pc:sldMk cId="3533949268" sldId="2147481524"/>
            <ac:picMk id="9" creationId="{23DE7D13-9FAE-A3D9-7164-56B60898BF35}"/>
          </ac:picMkLst>
        </pc:picChg>
        <pc:picChg chg="mod">
          <ac:chgData name="HADHRI Moncef" userId="895ef482-96ff-4dd4-9c74-0dc92131d96c" providerId="ADAL" clId="{F677264D-05E6-44D4-B2AD-A3CB37B942A9}" dt="2024-09-27T14:34:37.230" v="371" actId="1035"/>
          <ac:picMkLst>
            <pc:docMk/>
            <pc:sldMk cId="3533949268" sldId="2147481524"/>
            <ac:picMk id="10" creationId="{B59372BF-7F5A-EC9A-4872-F11DFA638FB5}"/>
          </ac:picMkLst>
        </pc:picChg>
      </pc:sldChg>
      <pc:sldChg chg="addSp delSp modSp add mod">
        <pc:chgData name="HADHRI Moncef" userId="895ef482-96ff-4dd4-9c74-0dc92131d96c" providerId="ADAL" clId="{F677264D-05E6-44D4-B2AD-A3CB37B942A9}" dt="2024-10-14T07:07:40.516" v="5262" actId="20577"/>
        <pc:sldMkLst>
          <pc:docMk/>
          <pc:sldMk cId="4111336887" sldId="2147481554"/>
        </pc:sldMkLst>
        <pc:spChg chg="mod">
          <ac:chgData name="HADHRI Moncef" userId="895ef482-96ff-4dd4-9c74-0dc92131d96c" providerId="ADAL" clId="{F677264D-05E6-44D4-B2AD-A3CB37B942A9}" dt="2024-10-10T14:33:15.395" v="4627" actId="20577"/>
          <ac:spMkLst>
            <pc:docMk/>
            <pc:sldMk cId="4111336887" sldId="2147481554"/>
            <ac:spMk id="2" creationId="{9D442E6A-D5BA-4BAE-84A1-384DE6C05BFB}"/>
          </ac:spMkLst>
        </pc:spChg>
        <pc:spChg chg="add del mod">
          <ac:chgData name="HADHRI Moncef" userId="895ef482-96ff-4dd4-9c74-0dc92131d96c" providerId="ADAL" clId="{F677264D-05E6-44D4-B2AD-A3CB37B942A9}" dt="2024-09-30T12:59:33.839" v="4087" actId="478"/>
          <ac:spMkLst>
            <pc:docMk/>
            <pc:sldMk cId="4111336887" sldId="2147481554"/>
            <ac:spMk id="3" creationId="{17BCC3C0-5EC4-9C7B-97ED-615B96A05D90}"/>
          </ac:spMkLst>
        </pc:spChg>
        <pc:spChg chg="add mod">
          <ac:chgData name="HADHRI Moncef" userId="895ef482-96ff-4dd4-9c74-0dc92131d96c" providerId="ADAL" clId="{F677264D-05E6-44D4-B2AD-A3CB37B942A9}" dt="2024-10-14T07:07:40.516" v="5262" actId="20577"/>
          <ac:spMkLst>
            <pc:docMk/>
            <pc:sldMk cId="4111336887" sldId="2147481554"/>
            <ac:spMk id="4" creationId="{1069C4DD-4EBE-1BB4-29F7-F3CE2FBBE450}"/>
          </ac:spMkLst>
        </pc:spChg>
        <pc:spChg chg="add mod">
          <ac:chgData name="HADHRI Moncef" userId="895ef482-96ff-4dd4-9c74-0dc92131d96c" providerId="ADAL" clId="{F677264D-05E6-44D4-B2AD-A3CB37B942A9}" dt="2024-10-14T07:07:25.293" v="5260" actId="20577"/>
          <ac:spMkLst>
            <pc:docMk/>
            <pc:sldMk cId="4111336887" sldId="2147481554"/>
            <ac:spMk id="9" creationId="{3385002D-790E-C849-07C2-55345EDC6520}"/>
          </ac:spMkLst>
        </pc:spChg>
      </pc:sldChg>
      <pc:sldChg chg="addSp delSp modSp add del mod modNotesTx">
        <pc:chgData name="HADHRI Moncef" userId="895ef482-96ff-4dd4-9c74-0dc92131d96c" providerId="ADAL" clId="{F677264D-05E6-44D4-B2AD-A3CB37B942A9}" dt="2024-09-30T10:45:52.082" v="3934" actId="47"/>
        <pc:sldMkLst>
          <pc:docMk/>
          <pc:sldMk cId="3589021633" sldId="2147481555"/>
        </pc:sldMkLst>
        <pc:spChg chg="mod">
          <ac:chgData name="HADHRI Moncef" userId="895ef482-96ff-4dd4-9c74-0dc92131d96c" providerId="ADAL" clId="{F677264D-05E6-44D4-B2AD-A3CB37B942A9}" dt="2024-09-30T10:45:23.877" v="3917" actId="1076"/>
          <ac:spMkLst>
            <pc:docMk/>
            <pc:sldMk cId="3589021633" sldId="2147481555"/>
            <ac:spMk id="2" creationId="{856E19AE-0A7B-4174-EF1E-1E1EF13D8B4C}"/>
          </ac:spMkLst>
        </pc:spChg>
        <pc:picChg chg="mod">
          <ac:chgData name="HADHRI Moncef" userId="895ef482-96ff-4dd4-9c74-0dc92131d96c" providerId="ADAL" clId="{F677264D-05E6-44D4-B2AD-A3CB37B942A9}" dt="2024-09-27T15:32:30.054" v="1377" actId="1076"/>
          <ac:picMkLst>
            <pc:docMk/>
            <pc:sldMk cId="3589021633" sldId="2147481555"/>
            <ac:picMk id="3" creationId="{CBB5102C-E877-7B99-5E14-FAB44F27D510}"/>
          </ac:picMkLst>
        </pc:picChg>
        <pc:picChg chg="add mod">
          <ac:chgData name="HADHRI Moncef" userId="895ef482-96ff-4dd4-9c74-0dc92131d96c" providerId="ADAL" clId="{F677264D-05E6-44D4-B2AD-A3CB37B942A9}" dt="2024-09-30T10:43:55.286" v="3880"/>
          <ac:picMkLst>
            <pc:docMk/>
            <pc:sldMk cId="3589021633" sldId="2147481555"/>
            <ac:picMk id="5" creationId="{C581E709-EC33-D37A-7427-7B3507A65E3B}"/>
          </ac:picMkLst>
        </pc:picChg>
        <pc:picChg chg="del">
          <ac:chgData name="HADHRI Moncef" userId="895ef482-96ff-4dd4-9c74-0dc92131d96c" providerId="ADAL" clId="{F677264D-05E6-44D4-B2AD-A3CB37B942A9}" dt="2024-09-27T15:31:50.845" v="1372" actId="478"/>
          <ac:picMkLst>
            <pc:docMk/>
            <pc:sldMk cId="3589021633" sldId="2147481555"/>
            <ac:picMk id="9" creationId="{D1E5B410-908A-4933-9CA0-51F3DDEFECA6}"/>
          </ac:picMkLst>
        </pc:picChg>
      </pc:sldChg>
      <pc:sldChg chg="addSp delSp modSp add mod modNotesTx">
        <pc:chgData name="HADHRI Moncef" userId="895ef482-96ff-4dd4-9c74-0dc92131d96c" providerId="ADAL" clId="{F677264D-05E6-44D4-B2AD-A3CB37B942A9}" dt="2024-10-04T06:22:22.745" v="4341" actId="20577"/>
        <pc:sldMkLst>
          <pc:docMk/>
          <pc:sldMk cId="2060374518" sldId="2147481556"/>
        </pc:sldMkLst>
        <pc:spChg chg="mod">
          <ac:chgData name="HADHRI Moncef" userId="895ef482-96ff-4dd4-9c74-0dc92131d96c" providerId="ADAL" clId="{F677264D-05E6-44D4-B2AD-A3CB37B942A9}" dt="2024-09-30T07:25:37.605" v="2868" actId="20577"/>
          <ac:spMkLst>
            <pc:docMk/>
            <pc:sldMk cId="2060374518" sldId="2147481556"/>
            <ac:spMk id="2" creationId="{054D88C3-0369-9618-6A0E-11624ED875AE}"/>
          </ac:spMkLst>
        </pc:spChg>
        <pc:spChg chg="del">
          <ac:chgData name="HADHRI Moncef" userId="895ef482-96ff-4dd4-9c74-0dc92131d96c" providerId="ADAL" clId="{F677264D-05E6-44D4-B2AD-A3CB37B942A9}" dt="2024-09-30T07:19:53.002" v="2653" actId="478"/>
          <ac:spMkLst>
            <pc:docMk/>
            <pc:sldMk cId="2060374518" sldId="2147481556"/>
            <ac:spMk id="4" creationId="{139E6A85-B960-54DE-48FC-D498D39BBE45}"/>
          </ac:spMkLst>
        </pc:spChg>
        <pc:spChg chg="add mod">
          <ac:chgData name="HADHRI Moncef" userId="895ef482-96ff-4dd4-9c74-0dc92131d96c" providerId="ADAL" clId="{F677264D-05E6-44D4-B2AD-A3CB37B942A9}" dt="2024-09-30T09:32:47.692" v="3510" actId="1037"/>
          <ac:spMkLst>
            <pc:docMk/>
            <pc:sldMk cId="2060374518" sldId="2147481556"/>
            <ac:spMk id="5" creationId="{87732955-A17F-F696-2E17-9297B349D72B}"/>
          </ac:spMkLst>
        </pc:spChg>
        <pc:spChg chg="mod">
          <ac:chgData name="HADHRI Moncef" userId="895ef482-96ff-4dd4-9c74-0dc92131d96c" providerId="ADAL" clId="{F677264D-05E6-44D4-B2AD-A3CB37B942A9}" dt="2024-10-04T06:22:22.745" v="4341" actId="20577"/>
          <ac:spMkLst>
            <pc:docMk/>
            <pc:sldMk cId="2060374518" sldId="2147481556"/>
            <ac:spMk id="6" creationId="{74A235D8-12D2-F27C-3499-E41FF452F6E5}"/>
          </ac:spMkLst>
        </pc:spChg>
        <pc:spChg chg="add del mod">
          <ac:chgData name="HADHRI Moncef" userId="895ef482-96ff-4dd4-9c74-0dc92131d96c" providerId="ADAL" clId="{F677264D-05E6-44D4-B2AD-A3CB37B942A9}" dt="2024-09-29T08:56:59.954" v="1647" actId="478"/>
          <ac:spMkLst>
            <pc:docMk/>
            <pc:sldMk cId="2060374518" sldId="2147481556"/>
            <ac:spMk id="7" creationId="{BE36D1CD-2F00-8658-8527-D6CC251601EB}"/>
          </ac:spMkLst>
        </pc:spChg>
        <pc:spChg chg="add mod">
          <ac:chgData name="HADHRI Moncef" userId="895ef482-96ff-4dd4-9c74-0dc92131d96c" providerId="ADAL" clId="{F677264D-05E6-44D4-B2AD-A3CB37B942A9}" dt="2024-10-01T06:59:16.060" v="4305" actId="20577"/>
          <ac:spMkLst>
            <pc:docMk/>
            <pc:sldMk cId="2060374518" sldId="2147481556"/>
            <ac:spMk id="8" creationId="{CE7D65CD-1D4C-B8C9-5C8D-4D2E572EE6D7}"/>
          </ac:spMkLst>
        </pc:spChg>
        <pc:spChg chg="del">
          <ac:chgData name="HADHRI Moncef" userId="895ef482-96ff-4dd4-9c74-0dc92131d96c" providerId="ADAL" clId="{F677264D-05E6-44D4-B2AD-A3CB37B942A9}" dt="2024-09-29T08:51:45.690" v="1416" actId="478"/>
          <ac:spMkLst>
            <pc:docMk/>
            <pc:sldMk cId="2060374518" sldId="2147481556"/>
            <ac:spMk id="10" creationId="{8D5E1CC0-B47C-46BC-6C91-5874615B9A59}"/>
          </ac:spMkLst>
        </pc:spChg>
        <pc:picChg chg="del mod">
          <ac:chgData name="HADHRI Moncef" userId="895ef482-96ff-4dd4-9c74-0dc92131d96c" providerId="ADAL" clId="{F677264D-05E6-44D4-B2AD-A3CB37B942A9}" dt="2024-09-30T07:19:51.573" v="2652" actId="478"/>
          <ac:picMkLst>
            <pc:docMk/>
            <pc:sldMk cId="2060374518" sldId="2147481556"/>
            <ac:picMk id="3" creationId="{705FD9EC-FD23-85E5-2A32-806663420F01}"/>
          </ac:picMkLst>
        </pc:picChg>
        <pc:picChg chg="add del mod">
          <ac:chgData name="HADHRI Moncef" userId="895ef482-96ff-4dd4-9c74-0dc92131d96c" providerId="ADAL" clId="{F677264D-05E6-44D4-B2AD-A3CB37B942A9}" dt="2024-09-30T07:21:30.731" v="2691" actId="478"/>
          <ac:picMkLst>
            <pc:docMk/>
            <pc:sldMk cId="2060374518" sldId="2147481556"/>
            <ac:picMk id="9" creationId="{F3C6A4A3-1C1E-12B6-82E9-406CBEAD0BC9}"/>
          </ac:picMkLst>
        </pc:picChg>
        <pc:picChg chg="add mod">
          <ac:chgData name="HADHRI Moncef" userId="895ef482-96ff-4dd4-9c74-0dc92131d96c" providerId="ADAL" clId="{F677264D-05E6-44D4-B2AD-A3CB37B942A9}" dt="2024-09-30T07:31:10.776" v="3019" actId="1038"/>
          <ac:picMkLst>
            <pc:docMk/>
            <pc:sldMk cId="2060374518" sldId="2147481556"/>
            <ac:picMk id="11" creationId="{BB7114A0-9B7F-7F33-50DB-20523F6DB036}"/>
          </ac:picMkLst>
        </pc:picChg>
        <pc:picChg chg="add mod">
          <ac:chgData name="HADHRI Moncef" userId="895ef482-96ff-4dd4-9c74-0dc92131d96c" providerId="ADAL" clId="{F677264D-05E6-44D4-B2AD-A3CB37B942A9}" dt="2024-09-30T07:31:21.859" v="3032" actId="1038"/>
          <ac:picMkLst>
            <pc:docMk/>
            <pc:sldMk cId="2060374518" sldId="2147481556"/>
            <ac:picMk id="13" creationId="{21FC57D9-A0C4-B126-A3F3-E4F0BE3B102E}"/>
          </ac:picMkLst>
        </pc:picChg>
      </pc:sldChg>
      <pc:sldChg chg="delSp modSp add del mod ord">
        <pc:chgData name="HADHRI Moncef" userId="895ef482-96ff-4dd4-9c74-0dc92131d96c" providerId="ADAL" clId="{F677264D-05E6-44D4-B2AD-A3CB37B942A9}" dt="2024-09-30T08:22:21.921" v="3237" actId="47"/>
        <pc:sldMkLst>
          <pc:docMk/>
          <pc:sldMk cId="90327155" sldId="2147481557"/>
        </pc:sldMkLst>
        <pc:spChg chg="mod">
          <ac:chgData name="HADHRI Moncef" userId="895ef482-96ff-4dd4-9c74-0dc92131d96c" providerId="ADAL" clId="{F677264D-05E6-44D4-B2AD-A3CB37B942A9}" dt="2024-09-29T13:00:04.177" v="2645" actId="1076"/>
          <ac:spMkLst>
            <pc:docMk/>
            <pc:sldMk cId="90327155" sldId="2147481557"/>
            <ac:spMk id="2" creationId="{856E19AE-0A7B-4174-EF1E-1E1EF13D8B4C}"/>
          </ac:spMkLst>
        </pc:spChg>
        <pc:spChg chg="mod">
          <ac:chgData name="HADHRI Moncef" userId="895ef482-96ff-4dd4-9c74-0dc92131d96c" providerId="ADAL" clId="{F677264D-05E6-44D4-B2AD-A3CB37B942A9}" dt="2024-09-29T13:00:08.054" v="2646" actId="13926"/>
          <ac:spMkLst>
            <pc:docMk/>
            <pc:sldMk cId="90327155" sldId="2147481557"/>
            <ac:spMk id="11" creationId="{498BBFDD-C906-7033-3C73-7BB4A707B465}"/>
          </ac:spMkLst>
        </pc:spChg>
        <pc:spChg chg="mod">
          <ac:chgData name="HADHRI Moncef" userId="895ef482-96ff-4dd4-9c74-0dc92131d96c" providerId="ADAL" clId="{F677264D-05E6-44D4-B2AD-A3CB37B942A9}" dt="2024-09-29T13:00:08.054" v="2646" actId="13926"/>
          <ac:spMkLst>
            <pc:docMk/>
            <pc:sldMk cId="90327155" sldId="2147481557"/>
            <ac:spMk id="12" creationId="{B475C6F8-CA7B-3F4F-2C1F-1C84B9B19FA1}"/>
          </ac:spMkLst>
        </pc:spChg>
        <pc:picChg chg="del mod">
          <ac:chgData name="HADHRI Moncef" userId="895ef482-96ff-4dd4-9c74-0dc92131d96c" providerId="ADAL" clId="{F677264D-05E6-44D4-B2AD-A3CB37B942A9}" dt="2024-09-29T12:58:15.055" v="2554" actId="478"/>
          <ac:picMkLst>
            <pc:docMk/>
            <pc:sldMk cId="90327155" sldId="2147481557"/>
            <ac:picMk id="3" creationId="{51615847-6215-E5D4-3385-5DD8115EA733}"/>
          </ac:picMkLst>
        </pc:picChg>
        <pc:picChg chg="del mod">
          <ac:chgData name="HADHRI Moncef" userId="895ef482-96ff-4dd4-9c74-0dc92131d96c" providerId="ADAL" clId="{F677264D-05E6-44D4-B2AD-A3CB37B942A9}" dt="2024-09-29T12:58:43.018" v="2558" actId="478"/>
          <ac:picMkLst>
            <pc:docMk/>
            <pc:sldMk cId="90327155" sldId="2147481557"/>
            <ac:picMk id="5" creationId="{260F30DD-3074-203F-A797-A790FEB0D62E}"/>
          </ac:picMkLst>
        </pc:picChg>
        <pc:picChg chg="mod">
          <ac:chgData name="HADHRI Moncef" userId="895ef482-96ff-4dd4-9c74-0dc92131d96c" providerId="ADAL" clId="{F677264D-05E6-44D4-B2AD-A3CB37B942A9}" dt="2024-09-29T12:58:52.279" v="2561" actId="1076"/>
          <ac:picMkLst>
            <pc:docMk/>
            <pc:sldMk cId="90327155" sldId="2147481557"/>
            <ac:picMk id="6" creationId="{5935E2C2-5F59-7B41-E7C8-6C4F61FEACA2}"/>
          </ac:picMkLst>
        </pc:picChg>
        <pc:picChg chg="del">
          <ac:chgData name="HADHRI Moncef" userId="895ef482-96ff-4dd4-9c74-0dc92131d96c" providerId="ADAL" clId="{F677264D-05E6-44D4-B2AD-A3CB37B942A9}" dt="2024-09-29T12:56:20.775" v="2552" actId="478"/>
          <ac:picMkLst>
            <pc:docMk/>
            <pc:sldMk cId="90327155" sldId="2147481557"/>
            <ac:picMk id="9" creationId="{23DE7D13-9FAE-A3D9-7164-56B60898BF35}"/>
          </ac:picMkLst>
        </pc:picChg>
        <pc:picChg chg="del">
          <ac:chgData name="HADHRI Moncef" userId="895ef482-96ff-4dd4-9c74-0dc92131d96c" providerId="ADAL" clId="{F677264D-05E6-44D4-B2AD-A3CB37B942A9}" dt="2024-09-29T12:56:20.193" v="2551" actId="478"/>
          <ac:picMkLst>
            <pc:docMk/>
            <pc:sldMk cId="90327155" sldId="2147481557"/>
            <ac:picMk id="10" creationId="{B59372BF-7F5A-EC9A-4872-F11DFA638FB5}"/>
          </ac:picMkLst>
        </pc:picChg>
      </pc:sldChg>
      <pc:sldChg chg="modSp add mod">
        <pc:chgData name="HADHRI Moncef" userId="895ef482-96ff-4dd4-9c74-0dc92131d96c" providerId="ADAL" clId="{F677264D-05E6-44D4-B2AD-A3CB37B942A9}" dt="2024-10-10T14:27:50.532" v="4559" actId="20577"/>
        <pc:sldMkLst>
          <pc:docMk/>
          <pc:sldMk cId="3481254116" sldId="2147481558"/>
        </pc:sldMkLst>
        <pc:spChg chg="mod">
          <ac:chgData name="HADHRI Moncef" userId="895ef482-96ff-4dd4-9c74-0dc92131d96c" providerId="ADAL" clId="{F677264D-05E6-44D4-B2AD-A3CB37B942A9}" dt="2024-10-10T14:27:50.532" v="4559" actId="20577"/>
          <ac:spMkLst>
            <pc:docMk/>
            <pc:sldMk cId="3481254116" sldId="2147481558"/>
            <ac:spMk id="6" creationId="{74A235D8-12D2-F27C-3499-E41FF452F6E5}"/>
          </ac:spMkLst>
        </pc:spChg>
      </pc:sldChg>
      <pc:sldChg chg="delSp modSp add mod">
        <pc:chgData name="HADHRI Moncef" userId="895ef482-96ff-4dd4-9c74-0dc92131d96c" providerId="ADAL" clId="{F677264D-05E6-44D4-B2AD-A3CB37B942A9}" dt="2024-10-14T11:21:21.079" v="5409" actId="1076"/>
        <pc:sldMkLst>
          <pc:docMk/>
          <pc:sldMk cId="314008048" sldId="2147481559"/>
        </pc:sldMkLst>
        <pc:spChg chg="mod">
          <ac:chgData name="HADHRI Moncef" userId="895ef482-96ff-4dd4-9c74-0dc92131d96c" providerId="ADAL" clId="{F677264D-05E6-44D4-B2AD-A3CB37B942A9}" dt="2024-10-10T14:26:14.687" v="4557" actId="20577"/>
          <ac:spMkLst>
            <pc:docMk/>
            <pc:sldMk cId="314008048" sldId="2147481559"/>
            <ac:spMk id="2" creationId="{856E19AE-0A7B-4174-EF1E-1E1EF13D8B4C}"/>
          </ac:spMkLst>
        </pc:spChg>
        <pc:spChg chg="mod">
          <ac:chgData name="HADHRI Moncef" userId="895ef482-96ff-4dd4-9c74-0dc92131d96c" providerId="ADAL" clId="{F677264D-05E6-44D4-B2AD-A3CB37B942A9}" dt="2024-10-14T09:39:51.823" v="5393" actId="1076"/>
          <ac:spMkLst>
            <pc:docMk/>
            <pc:sldMk cId="314008048" sldId="2147481559"/>
            <ac:spMk id="3" creationId="{29F15428-1047-6672-6FAB-B393F856F000}"/>
          </ac:spMkLst>
        </pc:spChg>
        <pc:spChg chg="del">
          <ac:chgData name="HADHRI Moncef" userId="895ef482-96ff-4dd4-9c74-0dc92131d96c" providerId="ADAL" clId="{F677264D-05E6-44D4-B2AD-A3CB37B942A9}" dt="2024-09-30T09:45:14.254" v="3540" actId="478"/>
          <ac:spMkLst>
            <pc:docMk/>
            <pc:sldMk cId="314008048" sldId="2147481559"/>
            <ac:spMk id="9" creationId="{291CF5FB-51AE-04B7-395F-A94C377FEEE3}"/>
          </ac:spMkLst>
        </pc:spChg>
        <pc:spChg chg="del">
          <ac:chgData name="HADHRI Moncef" userId="895ef482-96ff-4dd4-9c74-0dc92131d96c" providerId="ADAL" clId="{F677264D-05E6-44D4-B2AD-A3CB37B942A9}" dt="2024-09-30T09:45:16.092" v="3541" actId="478"/>
          <ac:spMkLst>
            <pc:docMk/>
            <pc:sldMk cId="314008048" sldId="2147481559"/>
            <ac:spMk id="10" creationId="{B63D3D46-AF43-D724-0B24-3BFCA7C5C104}"/>
          </ac:spMkLst>
        </pc:spChg>
        <pc:picChg chg="del mod">
          <ac:chgData name="HADHRI Moncef" userId="895ef482-96ff-4dd4-9c74-0dc92131d96c" providerId="ADAL" clId="{F677264D-05E6-44D4-B2AD-A3CB37B942A9}" dt="2024-10-14T07:46:57.632" v="5378" actId="478"/>
          <ac:picMkLst>
            <pc:docMk/>
            <pc:sldMk cId="314008048" sldId="2147481559"/>
            <ac:picMk id="4" creationId="{1C55E36D-EEF2-8B57-F6BC-80853240B1D7}"/>
          </ac:picMkLst>
        </pc:picChg>
        <pc:picChg chg="del mod">
          <ac:chgData name="HADHRI Moncef" userId="895ef482-96ff-4dd4-9c74-0dc92131d96c" providerId="ADAL" clId="{F677264D-05E6-44D4-B2AD-A3CB37B942A9}" dt="2024-09-30T13:03:37.519" v="4212" actId="478"/>
          <ac:picMkLst>
            <pc:docMk/>
            <pc:sldMk cId="314008048" sldId="2147481559"/>
            <ac:picMk id="4" creationId="{468619A1-B058-E9EB-C3DD-94D34AF4E355}"/>
          </ac:picMkLst>
        </pc:picChg>
        <pc:picChg chg="mod">
          <ac:chgData name="HADHRI Moncef" userId="895ef482-96ff-4dd4-9c74-0dc92131d96c" providerId="ADAL" clId="{F677264D-05E6-44D4-B2AD-A3CB37B942A9}" dt="2024-10-14T11:21:21.079" v="5409" actId="1076"/>
          <ac:picMkLst>
            <pc:docMk/>
            <pc:sldMk cId="314008048" sldId="2147481559"/>
            <ac:picMk id="4" creationId="{E87E308A-C5F9-5964-9725-33873453603F}"/>
          </ac:picMkLst>
        </pc:picChg>
        <pc:picChg chg="del mod">
          <ac:chgData name="HADHRI Moncef" userId="895ef482-96ff-4dd4-9c74-0dc92131d96c" providerId="ADAL" clId="{F677264D-05E6-44D4-B2AD-A3CB37B942A9}" dt="2024-10-11T11:07:14.751" v="4628" actId="478"/>
          <ac:picMkLst>
            <pc:docMk/>
            <pc:sldMk cId="314008048" sldId="2147481559"/>
            <ac:picMk id="4" creationId="{E8B8EC69-9C80-4414-4EDF-4BA08F8F089B}"/>
          </ac:picMkLst>
        </pc:picChg>
        <pc:picChg chg="del mod">
          <ac:chgData name="HADHRI Moncef" userId="895ef482-96ff-4dd4-9c74-0dc92131d96c" providerId="ADAL" clId="{F677264D-05E6-44D4-B2AD-A3CB37B942A9}" dt="2024-10-10T14:23:08.752" v="4376" actId="478"/>
          <ac:picMkLst>
            <pc:docMk/>
            <pc:sldMk cId="314008048" sldId="2147481559"/>
            <ac:picMk id="5" creationId="{7F0CA079-443E-EF06-61B3-B3BAEC532025}"/>
          </ac:picMkLst>
        </pc:picChg>
        <pc:picChg chg="del">
          <ac:chgData name="HADHRI Moncef" userId="895ef482-96ff-4dd4-9c74-0dc92131d96c" providerId="ADAL" clId="{F677264D-05E6-44D4-B2AD-A3CB37B942A9}" dt="2024-09-30T09:45:13.093" v="3539" actId="478"/>
          <ac:picMkLst>
            <pc:docMk/>
            <pc:sldMk cId="314008048" sldId="2147481559"/>
            <ac:picMk id="5" creationId="{83B71546-5523-1366-97F7-D8AF1FFAB9CD}"/>
          </ac:picMkLst>
        </pc:picChg>
        <pc:picChg chg="del mod">
          <ac:chgData name="HADHRI Moncef" userId="895ef482-96ff-4dd4-9c74-0dc92131d96c" providerId="ADAL" clId="{F677264D-05E6-44D4-B2AD-A3CB37B942A9}" dt="2024-10-14T07:46:19.513" v="5371" actId="478"/>
          <ac:picMkLst>
            <pc:docMk/>
            <pc:sldMk cId="314008048" sldId="2147481559"/>
            <ac:picMk id="5" creationId="{F030F198-8A97-BAA7-5BE4-BC7C52FF4F46}"/>
          </ac:picMkLst>
        </pc:picChg>
        <pc:picChg chg="del mod">
          <ac:chgData name="HADHRI Moncef" userId="895ef482-96ff-4dd4-9c74-0dc92131d96c" providerId="ADAL" clId="{F677264D-05E6-44D4-B2AD-A3CB37B942A9}" dt="2024-10-14T07:47:51.467" v="5384" actId="478"/>
          <ac:picMkLst>
            <pc:docMk/>
            <pc:sldMk cId="314008048" sldId="2147481559"/>
            <ac:picMk id="6" creationId="{4A0B15C3-5AD9-F0FA-FB41-46B9375DF013}"/>
          </ac:picMkLst>
        </pc:picChg>
        <pc:picChg chg="del mod">
          <ac:chgData name="HADHRI Moncef" userId="895ef482-96ff-4dd4-9c74-0dc92131d96c" providerId="ADAL" clId="{F677264D-05E6-44D4-B2AD-A3CB37B942A9}" dt="2024-10-14T11:21:08.492" v="5405" actId="478"/>
          <ac:picMkLst>
            <pc:docMk/>
            <pc:sldMk cId="314008048" sldId="2147481559"/>
            <ac:picMk id="7" creationId="{172E5D50-CF63-AD10-ABCD-6F8B9F8D56B0}"/>
          </ac:picMkLst>
        </pc:picChg>
        <pc:picChg chg="del">
          <ac:chgData name="HADHRI Moncef" userId="895ef482-96ff-4dd4-9c74-0dc92131d96c" providerId="ADAL" clId="{F677264D-05E6-44D4-B2AD-A3CB37B942A9}" dt="2024-09-30T09:45:12.528" v="3538" actId="478"/>
          <ac:picMkLst>
            <pc:docMk/>
            <pc:sldMk cId="314008048" sldId="2147481559"/>
            <ac:picMk id="7" creationId="{82220F00-0B6D-0E7E-139E-7D6124C18B20}"/>
          </ac:picMkLst>
        </pc:picChg>
      </pc:sldChg>
      <pc:sldChg chg="addSp delSp modSp add del mod">
        <pc:chgData name="HADHRI Moncef" userId="895ef482-96ff-4dd4-9c74-0dc92131d96c" providerId="ADAL" clId="{F677264D-05E6-44D4-B2AD-A3CB37B942A9}" dt="2024-10-10T14:30:02.032" v="4560" actId="47"/>
        <pc:sldMkLst>
          <pc:docMk/>
          <pc:sldMk cId="2061399210" sldId="2147481560"/>
        </pc:sldMkLst>
        <pc:spChg chg="mod">
          <ac:chgData name="HADHRI Moncef" userId="895ef482-96ff-4dd4-9c74-0dc92131d96c" providerId="ADAL" clId="{F677264D-05E6-44D4-B2AD-A3CB37B942A9}" dt="2024-10-10T13:56:51.581" v="4371" actId="20577"/>
          <ac:spMkLst>
            <pc:docMk/>
            <pc:sldMk cId="2061399210" sldId="2147481560"/>
            <ac:spMk id="2" creationId="{856E19AE-0A7B-4174-EF1E-1E1EF13D8B4C}"/>
          </ac:spMkLst>
        </pc:spChg>
        <pc:spChg chg="add mod">
          <ac:chgData name="HADHRI Moncef" userId="895ef482-96ff-4dd4-9c74-0dc92131d96c" providerId="ADAL" clId="{F677264D-05E6-44D4-B2AD-A3CB37B942A9}" dt="2024-09-30T13:06:23.417" v="4218" actId="2711"/>
          <ac:spMkLst>
            <pc:docMk/>
            <pc:sldMk cId="2061399210" sldId="2147481560"/>
            <ac:spMk id="5" creationId="{4907A9DE-27C2-1D1C-A1FA-F0B221C0C30C}"/>
          </ac:spMkLst>
        </pc:spChg>
        <pc:spChg chg="mod">
          <ac:chgData name="HADHRI Moncef" userId="895ef482-96ff-4dd4-9c74-0dc92131d96c" providerId="ADAL" clId="{F677264D-05E6-44D4-B2AD-A3CB37B942A9}" dt="2024-09-30T13:06:16.862" v="4217" actId="2711"/>
          <ac:spMkLst>
            <pc:docMk/>
            <pc:sldMk cId="2061399210" sldId="2147481560"/>
            <ac:spMk id="11" creationId="{498BBFDD-C906-7033-3C73-7BB4A707B465}"/>
          </ac:spMkLst>
        </pc:spChg>
        <pc:spChg chg="del">
          <ac:chgData name="HADHRI Moncef" userId="895ef482-96ff-4dd4-9c74-0dc92131d96c" providerId="ADAL" clId="{F677264D-05E6-44D4-B2AD-A3CB37B942A9}" dt="2024-09-30T10:00:42.137" v="3735" actId="478"/>
          <ac:spMkLst>
            <pc:docMk/>
            <pc:sldMk cId="2061399210" sldId="2147481560"/>
            <ac:spMk id="12" creationId="{B475C6F8-CA7B-3F4F-2C1F-1C84B9B19FA1}"/>
          </ac:spMkLst>
        </pc:spChg>
        <pc:picChg chg="mod">
          <ac:chgData name="HADHRI Moncef" userId="895ef482-96ff-4dd4-9c74-0dc92131d96c" providerId="ADAL" clId="{F677264D-05E6-44D4-B2AD-A3CB37B942A9}" dt="2024-09-30T09:58:57.137" v="3633" actId="1076"/>
          <ac:picMkLst>
            <pc:docMk/>
            <pc:sldMk cId="2061399210" sldId="2147481560"/>
            <ac:picMk id="3" creationId="{D0D2EA6B-229A-D7A8-DF88-49F19DD632CB}"/>
          </ac:picMkLst>
        </pc:picChg>
        <pc:picChg chg="del">
          <ac:chgData name="HADHRI Moncef" userId="895ef482-96ff-4dd4-9c74-0dc92131d96c" providerId="ADAL" clId="{F677264D-05E6-44D4-B2AD-A3CB37B942A9}" dt="2024-09-30T09:57:50.646" v="3627" actId="478"/>
          <ac:picMkLst>
            <pc:docMk/>
            <pc:sldMk cId="2061399210" sldId="2147481560"/>
            <ac:picMk id="9" creationId="{23DE7D13-9FAE-A3D9-7164-56B60898BF35}"/>
          </ac:picMkLst>
        </pc:picChg>
        <pc:picChg chg="del">
          <ac:chgData name="HADHRI Moncef" userId="895ef482-96ff-4dd4-9c74-0dc92131d96c" providerId="ADAL" clId="{F677264D-05E6-44D4-B2AD-A3CB37B942A9}" dt="2024-09-30T09:57:51.260" v="3628" actId="478"/>
          <ac:picMkLst>
            <pc:docMk/>
            <pc:sldMk cId="2061399210" sldId="2147481560"/>
            <ac:picMk id="10" creationId="{B59372BF-7F5A-EC9A-4872-F11DFA638FB5}"/>
          </ac:picMkLst>
        </pc:picChg>
      </pc:sldChg>
      <pc:sldChg chg="addSp delSp modSp add del mod ord">
        <pc:chgData name="HADHRI Moncef" userId="895ef482-96ff-4dd4-9c74-0dc92131d96c" providerId="ADAL" clId="{F677264D-05E6-44D4-B2AD-A3CB37B942A9}" dt="2024-10-14T11:09:42.404" v="5397" actId="47"/>
        <pc:sldMkLst>
          <pc:docMk/>
          <pc:sldMk cId="2843035188" sldId="2147481560"/>
        </pc:sldMkLst>
        <pc:spChg chg="mod">
          <ac:chgData name="HADHRI Moncef" userId="895ef482-96ff-4dd4-9c74-0dc92131d96c" providerId="ADAL" clId="{F677264D-05E6-44D4-B2AD-A3CB37B942A9}" dt="2024-10-14T07:30:29.956" v="5370" actId="14100"/>
          <ac:spMkLst>
            <pc:docMk/>
            <pc:sldMk cId="2843035188" sldId="2147481560"/>
            <ac:spMk id="2" creationId="{856E19AE-0A7B-4174-EF1E-1E1EF13D8B4C}"/>
          </ac:spMkLst>
        </pc:spChg>
        <pc:spChg chg="add mod">
          <ac:chgData name="HADHRI Moncef" userId="895ef482-96ff-4dd4-9c74-0dc92131d96c" providerId="ADAL" clId="{F677264D-05E6-44D4-B2AD-A3CB37B942A9}" dt="2024-10-14T07:23:06.200" v="5264" actId="6549"/>
          <ac:spMkLst>
            <pc:docMk/>
            <pc:sldMk cId="2843035188" sldId="2147481560"/>
            <ac:spMk id="6" creationId="{3E56619F-D497-10C8-D100-35ED2D7B01BF}"/>
          </ac:spMkLst>
        </pc:spChg>
        <pc:spChg chg="add del mod">
          <ac:chgData name="HADHRI Moncef" userId="895ef482-96ff-4dd4-9c74-0dc92131d96c" providerId="ADAL" clId="{F677264D-05E6-44D4-B2AD-A3CB37B942A9}" dt="2024-10-12T14:37:08.168" v="5216" actId="478"/>
          <ac:spMkLst>
            <pc:docMk/>
            <pc:sldMk cId="2843035188" sldId="2147481560"/>
            <ac:spMk id="7" creationId="{7BAC12F7-E491-CB1E-C715-BC801A4B3305}"/>
          </ac:spMkLst>
        </pc:spChg>
        <pc:spChg chg="add del mod">
          <ac:chgData name="HADHRI Moncef" userId="895ef482-96ff-4dd4-9c74-0dc92131d96c" providerId="ADAL" clId="{F677264D-05E6-44D4-B2AD-A3CB37B942A9}" dt="2024-10-14T06:50:03.870" v="5225" actId="478"/>
          <ac:spMkLst>
            <pc:docMk/>
            <pc:sldMk cId="2843035188" sldId="2147481560"/>
            <ac:spMk id="8" creationId="{25326F4B-F483-4706-7866-4D2454A92E71}"/>
          </ac:spMkLst>
        </pc:spChg>
        <pc:picChg chg="del mod">
          <ac:chgData name="HADHRI Moncef" userId="895ef482-96ff-4dd4-9c74-0dc92131d96c" providerId="ADAL" clId="{F677264D-05E6-44D4-B2AD-A3CB37B942A9}" dt="2024-10-14T06:56:14.515" v="5228" actId="478"/>
          <ac:picMkLst>
            <pc:docMk/>
            <pc:sldMk cId="2843035188" sldId="2147481560"/>
            <ac:picMk id="3" creationId="{7C708A8A-0E73-C7C8-AB05-A728E8B60D00}"/>
          </ac:picMkLst>
        </pc:picChg>
        <pc:picChg chg="del mod">
          <ac:chgData name="HADHRI Moncef" userId="895ef482-96ff-4dd4-9c74-0dc92131d96c" providerId="ADAL" clId="{F677264D-05E6-44D4-B2AD-A3CB37B942A9}" dt="2024-10-12T14:37:07.240" v="5215" actId="478"/>
          <ac:picMkLst>
            <pc:docMk/>
            <pc:sldMk cId="2843035188" sldId="2147481560"/>
            <ac:picMk id="3" creationId="{B62C1CC8-25D4-1E00-70D9-0E8394D9C4C6}"/>
          </ac:picMkLst>
        </pc:picChg>
        <pc:picChg chg="del">
          <ac:chgData name="HADHRI Moncef" userId="895ef482-96ff-4dd4-9c74-0dc92131d96c" providerId="ADAL" clId="{F677264D-05E6-44D4-B2AD-A3CB37B942A9}" dt="2024-10-11T16:38:01.636" v="4714" actId="478"/>
          <ac:picMkLst>
            <pc:docMk/>
            <pc:sldMk cId="2843035188" sldId="2147481560"/>
            <ac:picMk id="5" creationId="{26BA5D36-0AD3-AFBF-3ACB-4A258B4E92A4}"/>
          </ac:picMkLst>
        </pc:picChg>
        <pc:picChg chg="del mod">
          <ac:chgData name="HADHRI Moncef" userId="895ef482-96ff-4dd4-9c74-0dc92131d96c" providerId="ADAL" clId="{F677264D-05E6-44D4-B2AD-A3CB37B942A9}" dt="2024-10-14T06:55:10.935" v="5226" actId="478"/>
          <ac:picMkLst>
            <pc:docMk/>
            <pc:sldMk cId="2843035188" sldId="2147481560"/>
            <ac:picMk id="5" creationId="{30915191-F480-24A2-8B5A-33C7861B67CB}"/>
          </ac:picMkLst>
        </pc:picChg>
        <pc:picChg chg="mod">
          <ac:chgData name="HADHRI Moncef" userId="895ef482-96ff-4dd4-9c74-0dc92131d96c" providerId="ADAL" clId="{F677264D-05E6-44D4-B2AD-A3CB37B942A9}" dt="2024-10-14T06:56:24.582" v="5231" actId="1076"/>
          <ac:picMkLst>
            <pc:docMk/>
            <pc:sldMk cId="2843035188" sldId="2147481560"/>
            <ac:picMk id="7" creationId="{1BE8C5C3-0F8E-52B8-05B1-1727C736E532}"/>
          </ac:picMkLst>
        </pc:picChg>
      </pc:sldChg>
      <pc:sldChg chg="add del">
        <pc:chgData name="HADHRI Moncef" userId="895ef482-96ff-4dd4-9c74-0dc92131d96c" providerId="ADAL" clId="{F677264D-05E6-44D4-B2AD-A3CB37B942A9}" dt="2024-09-30T13:06:49.911" v="4219" actId="47"/>
        <pc:sldMkLst>
          <pc:docMk/>
          <pc:sldMk cId="1592310457" sldId="2147481561"/>
        </pc:sldMkLst>
      </pc:sldChg>
      <pc:sldChg chg="delSp modSp add mod">
        <pc:chgData name="HADHRI Moncef" userId="895ef482-96ff-4dd4-9c74-0dc92131d96c" providerId="ADAL" clId="{F677264D-05E6-44D4-B2AD-A3CB37B942A9}" dt="2024-10-14T11:14:09.282" v="5402" actId="14100"/>
        <pc:sldMkLst>
          <pc:docMk/>
          <pc:sldMk cId="4089556835" sldId="2147481561"/>
        </pc:sldMkLst>
        <pc:picChg chg="mod">
          <ac:chgData name="HADHRI Moncef" userId="895ef482-96ff-4dd4-9c74-0dc92131d96c" providerId="ADAL" clId="{F677264D-05E6-44D4-B2AD-A3CB37B942A9}" dt="2024-10-14T11:14:09.282" v="5402" actId="14100"/>
          <ac:picMkLst>
            <pc:docMk/>
            <pc:sldMk cId="4089556835" sldId="2147481561"/>
            <ac:picMk id="3" creationId="{DF582B29-886A-F42D-1AA8-6DD2E58F2F6C}"/>
          </ac:picMkLst>
        </pc:picChg>
        <pc:picChg chg="del">
          <ac:chgData name="HADHRI Moncef" userId="895ef482-96ff-4dd4-9c74-0dc92131d96c" providerId="ADAL" clId="{F677264D-05E6-44D4-B2AD-A3CB37B942A9}" dt="2024-10-14T11:13:56.271" v="5398" actId="478"/>
          <ac:picMkLst>
            <pc:docMk/>
            <pc:sldMk cId="4089556835" sldId="2147481561"/>
            <ac:picMk id="5" creationId="{8BCD57C4-A467-1BC4-3FC5-F78405FDD867}"/>
          </ac:picMkLst>
        </pc:picChg>
      </pc:sldChg>
      <pc:sldChg chg="add">
        <pc:chgData name="HADHRI Moncef" userId="895ef482-96ff-4dd4-9c74-0dc92131d96c" providerId="ADAL" clId="{F677264D-05E6-44D4-B2AD-A3CB37B942A9}" dt="2024-10-14T11:09:38.273" v="5396"/>
        <pc:sldMkLst>
          <pc:docMk/>
          <pc:sldMk cId="3821789573" sldId="2147481562"/>
        </pc:sldMkLst>
      </pc:sldChg>
      <pc:sldChg chg="delSp modSp add mod">
        <pc:chgData name="HADHRI Moncef" userId="895ef482-96ff-4dd4-9c74-0dc92131d96c" providerId="ADAL" clId="{F677264D-05E6-44D4-B2AD-A3CB37B942A9}" dt="2024-10-14T11:15:01.275" v="5404" actId="1076"/>
        <pc:sldMkLst>
          <pc:docMk/>
          <pc:sldMk cId="802608551" sldId="2147481563"/>
        </pc:sldMkLst>
        <pc:picChg chg="mod">
          <ac:chgData name="HADHRI Moncef" userId="895ef482-96ff-4dd4-9c74-0dc92131d96c" providerId="ADAL" clId="{F677264D-05E6-44D4-B2AD-A3CB37B942A9}" dt="2024-10-14T11:15:01.275" v="5404" actId="1076"/>
          <ac:picMkLst>
            <pc:docMk/>
            <pc:sldMk cId="802608551" sldId="2147481563"/>
            <ac:picMk id="3" creationId="{AB35A39A-A86C-7F42-4AA1-3A82A4EAFF56}"/>
          </ac:picMkLst>
        </pc:picChg>
        <pc:picChg chg="del">
          <ac:chgData name="HADHRI Moncef" userId="895ef482-96ff-4dd4-9c74-0dc92131d96c" providerId="ADAL" clId="{F677264D-05E6-44D4-B2AD-A3CB37B942A9}" dt="2024-10-14T11:14:53.442" v="5403" actId="478"/>
          <ac:picMkLst>
            <pc:docMk/>
            <pc:sldMk cId="802608551" sldId="2147481563"/>
            <ac:picMk id="7" creationId="{1BE8C5C3-0F8E-52B8-05B1-1727C736E532}"/>
          </ac:picMkLst>
        </pc:picChg>
      </pc:sldChg>
      <pc:sldChg chg="add">
        <pc:chgData name="HADHRI Moncef" userId="895ef482-96ff-4dd4-9c74-0dc92131d96c" providerId="ADAL" clId="{F677264D-05E6-44D4-B2AD-A3CB37B942A9}" dt="2024-10-14T11:09:38.273" v="5396"/>
        <pc:sldMkLst>
          <pc:docMk/>
          <pc:sldMk cId="1458165814" sldId="2147481564"/>
        </pc:sldMkLst>
      </pc:sldChg>
      <pc:sldChg chg="modSp add del mod">
        <pc:chgData name="HADHRI Moncef" userId="895ef482-96ff-4dd4-9c74-0dc92131d96c" providerId="ADAL" clId="{F677264D-05E6-44D4-B2AD-A3CB37B942A9}" dt="2024-10-12T14:37:02.575" v="5214" actId="47"/>
        <pc:sldMkLst>
          <pc:docMk/>
          <pc:sldMk cId="959152832" sldId="2147481642"/>
        </pc:sldMkLst>
        <pc:spChg chg="mod">
          <ac:chgData name="HADHRI Moncef" userId="895ef482-96ff-4dd4-9c74-0dc92131d96c" providerId="ADAL" clId="{F677264D-05E6-44D4-B2AD-A3CB37B942A9}" dt="2024-10-11T16:40:07.518" v="4751" actId="1076"/>
          <ac:spMkLst>
            <pc:docMk/>
            <pc:sldMk cId="959152832" sldId="2147481642"/>
            <ac:spMk id="8" creationId="{9DA5ACBC-BFD6-891D-4734-E8E983D743C3}"/>
          </ac:spMkLst>
        </pc:spChg>
      </pc:sldChg>
      <pc:sldChg chg="add del">
        <pc:chgData name="HADHRI Moncef" userId="895ef482-96ff-4dd4-9c74-0dc92131d96c" providerId="ADAL" clId="{F677264D-05E6-44D4-B2AD-A3CB37B942A9}" dt="2024-10-12T14:37:02.575" v="5214" actId="47"/>
        <pc:sldMkLst>
          <pc:docMk/>
          <pc:sldMk cId="1987464519" sldId="2147481644"/>
        </pc:sldMkLst>
      </pc:sldChg>
      <pc:sldMasterChg chg="delSldLayout">
        <pc:chgData name="HADHRI Moncef" userId="895ef482-96ff-4dd4-9c74-0dc92131d96c" providerId="ADAL" clId="{F677264D-05E6-44D4-B2AD-A3CB37B942A9}" dt="2024-10-12T14:37:02.575" v="5214" actId="47"/>
        <pc:sldMasterMkLst>
          <pc:docMk/>
          <pc:sldMasterMk cId="4165347282" sldId="2147483648"/>
        </pc:sldMasterMkLst>
        <pc:sldLayoutChg chg="del">
          <pc:chgData name="HADHRI Moncef" userId="895ef482-96ff-4dd4-9c74-0dc92131d96c" providerId="ADAL" clId="{F677264D-05E6-44D4-B2AD-A3CB37B942A9}" dt="2024-10-12T14:37:02.575" v="5214" actId="47"/>
          <pc:sldLayoutMkLst>
            <pc:docMk/>
            <pc:sldMasterMk cId="4165347282" sldId="2147483648"/>
            <pc:sldLayoutMk cId="960098095" sldId="2147483675"/>
          </pc:sldLayoutMkLst>
        </pc:sldLayoutChg>
      </pc:sldMasterChg>
    </pc:docChg>
  </pc:docChgLst>
  <pc:docChgLst>
    <pc:chgData name="HADHRI Moncef" userId="895ef482-96ff-4dd4-9c74-0dc92131d96c" providerId="ADAL" clId="{541D8D00-11EA-4570-BAA0-2927B6A35139}"/>
    <pc:docChg chg="undo custSel modSld">
      <pc:chgData name="HADHRI Moncef" userId="895ef482-96ff-4dd4-9c74-0dc92131d96c" providerId="ADAL" clId="{541D8D00-11EA-4570-BAA0-2927B6A35139}" dt="2024-08-21T11:58:50.227" v="23" actId="20577"/>
      <pc:docMkLst>
        <pc:docMk/>
      </pc:docMkLst>
      <pc:sldChg chg="modSp mod">
        <pc:chgData name="HADHRI Moncef" userId="895ef482-96ff-4dd4-9c74-0dc92131d96c" providerId="ADAL" clId="{541D8D00-11EA-4570-BAA0-2927B6A35139}" dt="2024-08-21T11:58:50.227" v="23" actId="20577"/>
        <pc:sldMkLst>
          <pc:docMk/>
          <pc:sldMk cId="287918017" sldId="2134805962"/>
        </pc:sldMkLst>
        <pc:spChg chg="mod">
          <ac:chgData name="HADHRI Moncef" userId="895ef482-96ff-4dd4-9c74-0dc92131d96c" providerId="ADAL" clId="{541D8D00-11EA-4570-BAA0-2927B6A35139}" dt="2024-08-21T11:58:50.227" v="23" actId="20577"/>
          <ac:spMkLst>
            <pc:docMk/>
            <pc:sldMk cId="287918017" sldId="2134805962"/>
            <ac:spMk id="8" creationId="{EF244002-D09A-4572-BB85-053D86286C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DEB4EF4-26AE-41A7-8458-9A4ADA0E05F6}" type="datetimeFigureOut">
              <a:rPr lang="en-US" smtClean="0"/>
              <a:t>10/15/2024</a:t>
            </a:fld>
            <a:endParaRPr lang="en-US"/>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a:t>
            </a:fld>
            <a:endParaRPr lang="en-US"/>
          </a:p>
        </p:txBody>
      </p:sp>
    </p:spTree>
    <p:extLst>
      <p:ext uri="{BB962C8B-B14F-4D97-AF65-F5344CB8AC3E}">
        <p14:creationId xmlns:p14="http://schemas.microsoft.com/office/powerpoint/2010/main" val="39836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We continue to see 2024 as a transition year for global industry, bridging the regional stagnations and contractions of 2022/2023 with a more solid expansion coming in 2025.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European production partially recovered in June after a dismal May. Monthly growth (excluding Ireland) came in at 0.6%, with France and Germany both partially clawing back May’s steep falls.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Eurozone manufacturing PMIs continue to be bleak: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the August flash readings uniformly deteriorated, with Germany and France coming in at 42.1. France’s reading, which has generally outperformed Germany’s over the past months, was particularly worrying as it tied December 2023 for the worst result since the onset of the Covid-19 pandemic.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The UK continues to be the key exception: the manufacturing PMI rose to 52.5. This is in line with production as output has slowly rising after bottoming out in October. There are some commonalities with the eurozone but the UK appears to be ahead in the recovery of machinery and fabricated metals production, which is still searching for a bottom in Europe.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Industrial growth once again matched our expectations in China, slowing to 5.1% y/y in July, down from 5.3% in June. We expect that this weakening will continue: export growth, which helped boost industry in the first half of the year, will likely slow in the coming months as cost competitiveness, which has been helping manufacturing sales abroad but has been weighing on profitability, will likely prove unsustainable.</a:t>
            </a:r>
          </a:p>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2</a:t>
            </a:fld>
            <a:endParaRPr lang="en-US"/>
          </a:p>
        </p:txBody>
      </p:sp>
    </p:spTree>
    <p:extLst>
      <p:ext uri="{BB962C8B-B14F-4D97-AF65-F5344CB8AC3E}">
        <p14:creationId xmlns:p14="http://schemas.microsoft.com/office/powerpoint/2010/main" val="1407026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In September 2024, the Economic Sentiment Indicator (ESI) remained broadly stable in both the EU (±0.0 points at 96.7) and the euro area (-0.3 points to 96.2). 1 The Employment Expectations Indicator (EEI) remained broadly unchanged as well in both areas (EU: +0.3 points to 100.0, euro area: +0.1 points to 99.5). While the EEI is at or very close to its long-term average of 100, the ESI continues to score below that reference value. The steadiness of the ESI in the EU resulted from improved confidence in construction and among consumers, offset by a decrease in industry confidence. Confidence in services and retail trade remained broadly stable. For the largest EU economies, the ESI worsened markedly in France (-1.4) and Germany (-1.2), while it improved significantly in Poland (+2.0), Spain (+1.9), Italy (+1.2) and, more moderately, in the Netherlands (+0.5).</a:t>
            </a:r>
          </a:p>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803274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3365177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uFill>
                  <a:solidFill>
                    <a:srgbClr val="528F2A"/>
                  </a:solidFill>
                </a:uFill>
                <a:latin typeface="Calibri" panose="020F0502020204030204" pitchFamily="34" charset="0"/>
                <a:ea typeface="Arial Unicode MS"/>
              </a:rPr>
              <a:t>The current level of overall order books shows a slight deterioration in 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managers’ opinion on the current level of overall order books shows a slight downturn in July 2024 compared to June 2024. It is still in negative digits reflecting the lack of demand for the chemical industry. The ongoing destocking trend came to the end since March 2024. We see in July 2024 the fourth upturn in the stock level after six months of decline. Data on managers’ production expectations shows a slight improvement in July after three months of decline. According to the latest EU27 business and consumer survey, the uncertainty indicator decreased in July. </a:t>
            </a:r>
            <a:r>
              <a:rPr lang="en-US" sz="1800" dirty="0">
                <a:solidFill>
                  <a:srgbClr val="595959"/>
                </a:solidFill>
                <a:effectLst/>
                <a:highlight>
                  <a:srgbClr val="00FFFF"/>
                </a:highlight>
                <a:latin typeface="Calibri" panose="020F0502020204030204" pitchFamily="34" charset="0"/>
                <a:ea typeface="Arial Unicode MS"/>
              </a:rPr>
              <a:t>Managers' uncertainty about their future business situation in services and construction and consumers' uncertainty about their future fina</a:t>
            </a:r>
            <a:r>
              <a:rPr lang="en-US" sz="1800" dirty="0">
                <a:solidFill>
                  <a:srgbClr val="3A3A3A"/>
                </a:solidFill>
                <a:effectLst/>
                <a:highlight>
                  <a:srgbClr val="00FFFF"/>
                </a:highlight>
                <a:latin typeface="Calibri" panose="020F0502020204030204" pitchFamily="34" charset="0"/>
                <a:ea typeface="Arial Unicode MS"/>
              </a:rPr>
              <a:t>ncial </a:t>
            </a:r>
            <a:r>
              <a:rPr lang="en-US" sz="1800" dirty="0">
                <a:solidFill>
                  <a:srgbClr val="595959"/>
                </a:solidFill>
                <a:effectLst/>
                <a:highlight>
                  <a:srgbClr val="00FFFF"/>
                </a:highlight>
                <a:latin typeface="Calibri" panose="020F0502020204030204" pitchFamily="34" charset="0"/>
                <a:ea typeface="Arial Unicode MS"/>
              </a:rPr>
              <a:t>situation decreased. By contrast, business uncertainty increased slightly in industry and retail </a:t>
            </a:r>
            <a:r>
              <a:rPr lang="en-US" sz="1800" dirty="0">
                <a:solidFill>
                  <a:srgbClr val="3A3A3A"/>
                </a:solidFill>
                <a:effectLst/>
                <a:highlight>
                  <a:srgbClr val="00FFFF"/>
                </a:highlight>
                <a:latin typeface="Calibri" panose="020F0502020204030204" pitchFamily="34" charset="0"/>
                <a:ea typeface="Arial Unicode MS"/>
              </a:rPr>
              <a:t>trade. </a:t>
            </a:r>
            <a:r>
              <a:rPr lang="en-GB" sz="1800" dirty="0">
                <a:solidFill>
                  <a:srgbClr val="3A3A3A"/>
                </a:solidFill>
                <a:effectLst/>
                <a:highlight>
                  <a:srgbClr val="00FFFF"/>
                </a:highlight>
                <a:latin typeface="Calibri" panose="020F0502020204030204" pitchFamily="34" charset="0"/>
                <a:ea typeface="Arial Unicode MS"/>
              </a:rPr>
              <a:t>T</a:t>
            </a:r>
            <a:r>
              <a:rPr lang="en-GB" sz="1800" dirty="0">
                <a:solidFill>
                  <a:srgbClr val="595959"/>
                </a:solidFill>
                <a:effectLst/>
                <a:highlight>
                  <a:srgbClr val="00FFFF"/>
                </a:highlight>
                <a:latin typeface="Calibri" panose="020F0502020204030204" pitchFamily="34" charset="0"/>
                <a:ea typeface="Arial Unicode MS"/>
              </a:rPr>
              <a:t>o sum up, the EU27 chemicals business environment shows slight downturn, and is still facing a limited demand since March 2022. </a:t>
            </a:r>
            <a:r>
              <a:rPr lang="en-GB" sz="1800" u="sng" dirty="0">
                <a:solidFill>
                  <a:srgbClr val="595959"/>
                </a:solidFill>
                <a:effectLst/>
                <a:highlight>
                  <a:srgbClr val="00FFFF"/>
                </a:highlight>
                <a:latin typeface="Calibri" panose="020F0502020204030204" pitchFamily="34" charset="0"/>
                <a:ea typeface="Arial Unicode MS"/>
              </a:rPr>
              <a:t>The recovery is more necessary than ever</a:t>
            </a:r>
            <a:r>
              <a:rPr lang="en-GB" sz="1800" dirty="0">
                <a:solidFill>
                  <a:srgbClr val="595959"/>
                </a:solidFill>
                <a:effectLst/>
                <a:highlight>
                  <a:srgbClr val="00FFFF"/>
                </a:highlight>
                <a:latin typeface="Calibri" panose="020F0502020204030204" pitchFamily="34" charset="0"/>
                <a:ea typeface="Arial Unicode MS"/>
              </a:rPr>
              <a:t>.</a:t>
            </a:r>
            <a:endParaRPr lang="en-GB" sz="1800" dirty="0">
              <a:solidFill>
                <a:srgbClr val="000000"/>
              </a:solidFill>
              <a:effectLst/>
              <a:latin typeface="Calibri" panose="020F0502020204030204" pitchFamily="34" charset="0"/>
              <a:ea typeface="Arial Unicode MS"/>
            </a:endParaRP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5</a:t>
            </a:fld>
            <a:endParaRPr lang="en-US"/>
          </a:p>
        </p:txBody>
      </p:sp>
    </p:spTree>
    <p:extLst>
      <p:ext uri="{BB962C8B-B14F-4D97-AF65-F5344CB8AC3E}">
        <p14:creationId xmlns:p14="http://schemas.microsoft.com/office/powerpoint/2010/main" val="2394616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95959"/>
                </a:solidFill>
                <a:effectLst/>
                <a:latin typeface="Calibri" panose="020F0502020204030204" pitchFamily="34" charset="0"/>
                <a:ea typeface="Arial Unicode MS"/>
              </a:rPr>
              <a:t>Energy costs are the Achilles’ heel of the European chemical industry, especially when compared to the United States and the Middle East. This, along with high feedstock costs, is causing the industry to weaken further its competitive position in global chemical markets. The current gas prices in the EU (Jan-July 2024) are 7</a:t>
            </a:r>
            <a:r>
              <a:rPr lang="en-US" sz="1800" u="sng" dirty="0">
                <a:solidFill>
                  <a:srgbClr val="595959"/>
                </a:solidFill>
                <a:effectLst/>
                <a:latin typeface="Calibri" panose="020F0502020204030204" pitchFamily="34" charset="0"/>
                <a:ea typeface="Arial Unicode MS"/>
              </a:rPr>
              <a:t>0% above the pre-crisis level (2014-2019).</a:t>
            </a:r>
            <a:r>
              <a:rPr lang="en-US" sz="1800" dirty="0">
                <a:solidFill>
                  <a:srgbClr val="595959"/>
                </a:solidFill>
                <a:effectLst/>
                <a:latin typeface="Calibri" panose="020F0502020204030204" pitchFamily="34" charset="0"/>
                <a:ea typeface="Arial Unicode MS"/>
              </a:rPr>
              <a:t> Compared to the USA, the gas price in Europe (July 2024) is 4.7 times higher, leaving Europe at a competitive disadvantage. </a:t>
            </a:r>
            <a:endParaRPr lang="en-GB"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3867791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The leading EU27 countries experienced improved chemical production during the first seven months of 2024. Germany, which accounts for one-third of EU27 chemical sales (33% in 2023), saw its production increase by 5.7% in 2024 (Jan-July). Spain showed the highest growth among the major economies, with a 6.2% increase, while Belgium' 4.2% growth exceeded the overall EU27 rate.  The Netherland registered a rise of 2.3%. France and Italy posted a modest increase of less than 1%. Greece and Poland reported an increase of more than 10%. The UK continue to improve since January 2024 but remained below the 2023 levels. Although chemical output in the biggest EU27 economies began 2024 stronger than anticipated, the 3.6% year-on-year growth seen across the EU27 in the first seven months of 2024 should be viewed cautiously. Challenges such as weak demand and high operational costs continue to weigh on European chemical companies.</a:t>
            </a: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3796738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DDE42F-E5B7-4D35-9EDA-31840E0659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506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1165198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681164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3724265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1972988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FFFF00"/>
                </a:highlight>
                <a:uFill>
                  <a:solidFill>
                    <a:srgbClr val="528F2A"/>
                  </a:solidFill>
                </a:uFill>
                <a:latin typeface="Calibri" panose="020F0502020204030204" pitchFamily="34" charset="0"/>
                <a:ea typeface="Arial Unicode MS"/>
              </a:rPr>
              <a:t>Global chemicals production, up by 6.1% in 2024 (Jan-July)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FFFF00"/>
                </a:highlight>
                <a:latin typeface="Calibri" panose="020F0502020204030204" pitchFamily="34" charset="0"/>
                <a:ea typeface="Arial Unicode MS"/>
              </a:rPr>
              <a:t>The chemical output in 2024 shows a notable recovery for several major economies compared to the previous year: China continued its strong growth, rising from 9.6% in 2023 to 10.2% in the first seven months of 2024. Germany, which saw significant declines in 2022 and 2023 (-10.3% and -12.1% respectively), rebounded with 5.7% growth in 2024 (Jan-July). Russia maintained positive growth, moving from 5.2% in 2023 to 4.0% in 2024.The EU27 region also reversed its negative trend, improving from -8.5% in 2023 to 3.6% in 2024. Brazil, India, and South Korea showed modest growth in 2024 after experiencing either stagnation or decline in 2023. The USA and Japan experienced a slight decline in 2024 (Jan-July) after maintaining relatively stable outputs in 2023. The UK continued to struggle, with chemical output dropping further to -3.6% in 2024 (Jan-July), following sharp declines in the previous years. Overall, global chemical output increased from 2.7% in 2023 to 6.1% in 2024 (Jan-July), reflecting a broader industry recovery.</a:t>
            </a:r>
            <a:endParaRPr lang="en-GB" sz="1800" dirty="0">
              <a:effectLst/>
              <a:latin typeface="Times New Roman" panose="02020603050405020304" pitchFamily="18" charset="0"/>
              <a:ea typeface="Arial Unicode MS"/>
            </a:endParaRPr>
          </a:p>
          <a:p>
            <a:pPr algn="l"/>
            <a:endParaRPr lang="en-GB" dirty="0"/>
          </a:p>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a:t>
            </a: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2429652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FFFF00"/>
                </a:highlight>
                <a:uFill>
                  <a:solidFill>
                    <a:srgbClr val="528F2A"/>
                  </a:solidFill>
                </a:uFill>
                <a:latin typeface="Calibri" panose="020F0502020204030204" pitchFamily="34" charset="0"/>
                <a:ea typeface="Arial Unicode MS"/>
              </a:rPr>
              <a:t>Global chemicals production, up by 6.1% in 2024 (Jan-July)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FFFF00"/>
                </a:highlight>
                <a:latin typeface="Calibri" panose="020F0502020204030204" pitchFamily="34" charset="0"/>
                <a:ea typeface="Arial Unicode MS"/>
              </a:rPr>
              <a:t>The chemical output in 2024 shows a notable recovery for several major economies compared to the previous year: China continued its strong growth, rising from 9.6% in 2023 to 10.2% in the first seven months of 2024. Germany, which saw significant declines in 2022 and 2023 (-10.3% and -12.1% respectively), rebounded with 5.7% growth in 2024 (Jan-July). Russia maintained positive growth, moving from 5.2% in 2023 to 4.0% in 2024.The EU27 region also reversed its negative trend, improving from -8.5% in 2023 to 3.6% in 2024. Brazil, India, and South Korea showed modest growth in 2024 after experiencing either stagnation or decline in 2023. The USA and Japan experienced a slight decline in 2024 (Jan-July) after maintaining relatively stable outputs in 2023. The UK continued to struggle, with chemical output dropping further to -3.6% in 2024 (Jan-July), following sharp declines in the previous years. Overall, global chemical output increased from 2.7% in 2023 to 6.1% in 2024 (Jan-July), reflecting a broader industry recovery.</a:t>
            </a:r>
            <a:endParaRPr lang="en-GB" sz="1800" dirty="0">
              <a:effectLst/>
              <a:latin typeface="Times New Roman" panose="02020603050405020304" pitchFamily="18" charset="0"/>
              <a:ea typeface="Arial Unicode MS"/>
            </a:endParaRPr>
          </a:p>
          <a:p>
            <a:pPr algn="l"/>
            <a:endParaRPr lang="en-GB" dirty="0"/>
          </a:p>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a:t>
            </a: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36686786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6B0603-8D55-4B18-90B7-83933C4EF6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568" b="7817"/>
          <a:stretch/>
        </p:blipFill>
        <p:spPr>
          <a:xfrm>
            <a:off x="0" y="-19876"/>
            <a:ext cx="12192000" cy="6877532"/>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cstate="screen">
            <a:alphaModFix amt="85000"/>
            <a:extLst>
              <a:ext uri="{28A0092B-C50C-407E-A947-70E740481C1C}">
                <a14:useLocalDpi xmlns:a14="http://schemas.microsoft.com/office/drawing/2010/main"/>
              </a:ext>
            </a:extLst>
          </a:blip>
          <a:srcRect/>
          <a:stretch/>
        </p:blipFill>
        <p:spPr>
          <a:xfrm>
            <a:off x="0" y="-9938"/>
            <a:ext cx="8383979" cy="6877532"/>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19876"/>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524000" y="1122363"/>
            <a:ext cx="6659302" cy="2387600"/>
          </a:xfrm>
        </p:spPr>
        <p:txBody>
          <a:bodyPr anchor="b"/>
          <a:lstStyle>
            <a:lvl1pPr algn="l">
              <a:defRPr sz="5000" b="0">
                <a:solidFill>
                  <a:schemeClr val="bg1"/>
                </a:solidFill>
              </a:defRPr>
            </a:lvl1pPr>
          </a:lstStyle>
          <a:p>
            <a:r>
              <a:rPr lang="en-US"/>
              <a:t>Defining Europe's ‘essential’ chemicals for society: what is the goal and what is at stake?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457498" y="4097365"/>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1 March 2021</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65930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8" name="TextBox 19">
            <a:extLst>
              <a:ext uri="{FF2B5EF4-FFF2-40B4-BE49-F238E27FC236}">
                <a16:creationId xmlns:a16="http://schemas.microsoft.com/office/drawing/2014/main" id="{8B359890-FD68-6041-B7A4-2A588A9CDE3B}"/>
              </a:ext>
            </a:extLst>
          </p:cNvPr>
          <p:cNvSpPr txBox="1"/>
          <p:nvPr userDrawn="1"/>
        </p:nvSpPr>
        <p:spPr>
          <a:xfrm>
            <a:off x="408757" y="114259"/>
            <a:ext cx="4198966" cy="400110"/>
          </a:xfrm>
          <a:prstGeom prst="rect">
            <a:avLst/>
          </a:prstGeom>
          <a:noFill/>
        </p:spPr>
        <p:txBody>
          <a:bodyPr wrap="square" rtlCol="0">
            <a:spAutoFit/>
          </a:bodyPr>
          <a:lstStyle/>
          <a:p>
            <a:pPr algn="l"/>
            <a:r>
              <a:rPr lang="en-US" sz="2000" b="1" i="0">
                <a:solidFill>
                  <a:schemeClr val="bg1"/>
                </a:solidFill>
                <a:latin typeface="Calibri" panose="020F0502020204030204" pitchFamily="34" charset="0"/>
                <a:cs typeface="Calibri" panose="020F0502020204030204" pitchFamily="34" charset="0"/>
              </a:rPr>
              <a:t>DIGITAL </a:t>
            </a:r>
            <a:r>
              <a:rPr lang="en-US" sz="2000" b="0" i="0">
                <a:solidFill>
                  <a:schemeClr val="bg1"/>
                </a:solidFill>
                <a:latin typeface="Calibri" panose="020F0502020204030204" pitchFamily="34" charset="0"/>
                <a:cs typeface="Calibri" panose="020F0502020204030204" pitchFamily="34" charset="0"/>
              </a:rPr>
              <a:t>DIALOGUES</a:t>
            </a:r>
          </a:p>
        </p:txBody>
      </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CF1C4D-213F-554F-A245-AFD4B88A48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1607"/>
            <a:ext cx="8356922" cy="6877532"/>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832922"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BBE13F-826A-9D44-B310-321FC6A3B7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dirty="0"/>
              <a:t>Modifiez le style du titre</a:t>
            </a:r>
            <a:endParaRPr lang="en-US" dirty="0"/>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08591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457161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30443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23088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4068762"/>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4068762"/>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4068762"/>
          </a:xfrm>
        </p:spPr>
        <p:txBody>
          <a:bodyPr/>
          <a:lstStyle/>
          <a:p>
            <a:endParaRPr lang="en-US"/>
          </a:p>
        </p:txBody>
      </p:sp>
      <p:sp>
        <p:nvSpPr>
          <p:cNvPr id="11" name="Espace réservé du pied de page 4">
            <a:extLst>
              <a:ext uri="{FF2B5EF4-FFF2-40B4-BE49-F238E27FC236}">
                <a16:creationId xmlns:a16="http://schemas.microsoft.com/office/drawing/2014/main" id="{83CA85CD-7E43-C34E-84CD-38CD3E5915D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4289541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489907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5292726"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6275388" y="1700213"/>
            <a:ext cx="5292724"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37885EEF-B099-864D-BF4E-9624D87AEF37}"/>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88104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ux contenus">
    <p:bg>
      <p:bgPr>
        <a:solidFill>
          <a:schemeClr val="bg1"/>
        </a:solidFill>
        <a:effectLst/>
      </p:bgPr>
    </p:bg>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2D94E19D-4310-47ED-8E92-8BC3DC687C90}"/>
              </a:ext>
            </a:extLst>
          </p:cNvPr>
          <p:cNvSpPr>
            <a:spLocks noGrp="1"/>
          </p:cNvSpPr>
          <p:nvPr>
            <p:ph sz="quarter" idx="16"/>
          </p:nvPr>
        </p:nvSpPr>
        <p:spPr>
          <a:xfrm>
            <a:off x="4295775" y="1700213"/>
            <a:ext cx="360045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349250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8075612" y="1700213"/>
            <a:ext cx="3492499"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B7A00E41-3917-BD46-97C4-714EE2DE91A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537398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Quote and Statement">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021EFFA-FCB3-594A-B0F1-2A05DB29511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pic>
        <p:nvPicPr>
          <p:cNvPr id="6" name="Image 5">
            <a:extLst>
              <a:ext uri="{FF2B5EF4-FFF2-40B4-BE49-F238E27FC236}">
                <a16:creationId xmlns:a16="http://schemas.microsoft.com/office/drawing/2014/main" id="{55C49E0D-8CA6-A940-AEAA-718BA239680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2" name="Titre 1">
            <a:extLst>
              <a:ext uri="{FF2B5EF4-FFF2-40B4-BE49-F238E27FC236}">
                <a16:creationId xmlns:a16="http://schemas.microsoft.com/office/drawing/2014/main" id="{02486979-F147-4AF8-922C-98896A325832}"/>
              </a:ext>
            </a:extLst>
          </p:cNvPr>
          <p:cNvSpPr>
            <a:spLocks noGrp="1"/>
          </p:cNvSpPr>
          <p:nvPr>
            <p:ph type="title"/>
          </p:nvPr>
        </p:nvSpPr>
        <p:spPr>
          <a:xfrm>
            <a:off x="635867" y="1052513"/>
            <a:ext cx="7260358" cy="3997469"/>
          </a:xfrm>
        </p:spPr>
        <p:txBody>
          <a:bodyPr anchor="t"/>
          <a:lstStyle>
            <a:lvl1pPr>
              <a:defRPr sz="6000" b="0">
                <a:solidFill>
                  <a:schemeClr val="bg1"/>
                </a:solidFill>
              </a:defRPr>
            </a:lvl1pPr>
          </a:lstStyle>
          <a:p>
            <a:r>
              <a:rPr lang="fr-FR"/>
              <a:t>Modifiez le style du titre</a:t>
            </a:r>
            <a:endParaRPr lang="en-US"/>
          </a:p>
        </p:txBody>
      </p:sp>
      <p:sp>
        <p:nvSpPr>
          <p:cNvPr id="3" name="Espace réservé du texte 2">
            <a:extLst>
              <a:ext uri="{FF2B5EF4-FFF2-40B4-BE49-F238E27FC236}">
                <a16:creationId xmlns:a16="http://schemas.microsoft.com/office/drawing/2014/main" id="{D8912088-2066-43FD-B453-4A719A6E2AF1}"/>
              </a:ext>
            </a:extLst>
          </p:cNvPr>
          <p:cNvSpPr>
            <a:spLocks noGrp="1"/>
          </p:cNvSpPr>
          <p:nvPr>
            <p:ph type="body" idx="1"/>
          </p:nvPr>
        </p:nvSpPr>
        <p:spPr>
          <a:xfrm>
            <a:off x="635868" y="5199856"/>
            <a:ext cx="7260358" cy="102429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pic>
        <p:nvPicPr>
          <p:cNvPr id="8" name="Image 7" descr="Une image contenant objet, nid d’abeille&#10;&#10;Description générée automatiquement">
            <a:extLst>
              <a:ext uri="{FF2B5EF4-FFF2-40B4-BE49-F238E27FC236}">
                <a16:creationId xmlns:a16="http://schemas.microsoft.com/office/drawing/2014/main" id="{4FCA5A00-0B74-4C62-9F9F-CA2332A0CB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18707" y="5927376"/>
            <a:ext cx="1369325" cy="593558"/>
          </a:xfrm>
          <a:prstGeom prst="rect">
            <a:avLst/>
          </a:prstGeom>
        </p:spPr>
      </p:pic>
    </p:spTree>
    <p:extLst>
      <p:ext uri="{BB962C8B-B14F-4D97-AF65-F5344CB8AC3E}">
        <p14:creationId xmlns:p14="http://schemas.microsoft.com/office/powerpoint/2010/main" val="3106499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705E5F77-CEF4-4744-ACD0-B272C9C18E19}"/>
              </a:ext>
            </a:extLst>
          </p:cNvPr>
          <p:cNvSpPr>
            <a:spLocks noGrp="1"/>
          </p:cNvSpPr>
          <p:nvPr>
            <p:ph type="dt" sz="half" idx="10"/>
          </p:nvPr>
        </p:nvSpPr>
        <p:spPr/>
        <p:txBody>
          <a:bodyPr/>
          <a:lstStyle/>
          <a:p>
            <a:endParaRPr lang="en-US"/>
          </a:p>
        </p:txBody>
      </p:sp>
      <p:sp>
        <p:nvSpPr>
          <p:cNvPr id="5" name="Espace réservé du numéro de diapositive 4">
            <a:extLst>
              <a:ext uri="{FF2B5EF4-FFF2-40B4-BE49-F238E27FC236}">
                <a16:creationId xmlns:a16="http://schemas.microsoft.com/office/drawing/2014/main" id="{620EFA98-0041-45D1-8E92-F216A959E61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p:nvPr>
        </p:nvSpPr>
        <p:spPr>
          <a:xfrm>
            <a:off x="4295775" y="1412875"/>
            <a:ext cx="7272338" cy="4356100"/>
          </a:xfrm>
        </p:spPr>
        <p:txBody>
          <a:bodyPr/>
          <a:lstStyle/>
          <a:p>
            <a:endParaRPr lang="en-US"/>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p:nvPr>
        </p:nvSpPr>
        <p:spPr>
          <a:xfrm>
            <a:off x="623888" y="1412875"/>
            <a:ext cx="3492500" cy="43561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9" name="Espace réservé du pied de page 4">
            <a:extLst>
              <a:ext uri="{FF2B5EF4-FFF2-40B4-BE49-F238E27FC236}">
                <a16:creationId xmlns:a16="http://schemas.microsoft.com/office/drawing/2014/main" id="{43C37DC4-8DB1-B94E-9F9F-02CD92DAD8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750081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67C972-7052-4ED9-8926-BCC0DAF08FC3}"/>
              </a:ext>
            </a:extLst>
          </p:cNvPr>
          <p:cNvSpPr>
            <a:spLocks noGrp="1"/>
          </p:cNvSpPr>
          <p:nvPr>
            <p:ph type="dt" sz="half" idx="10"/>
          </p:nvPr>
        </p:nvSpPr>
        <p:spPr/>
        <p:txBody>
          <a:bodyPr/>
          <a:lstStyle/>
          <a:p>
            <a:endParaRPr lang="en-US"/>
          </a:p>
        </p:txBody>
      </p:sp>
      <p:sp>
        <p:nvSpPr>
          <p:cNvPr id="4" name="Espace réservé du numéro de diapositive 3">
            <a:extLst>
              <a:ext uri="{FF2B5EF4-FFF2-40B4-BE49-F238E27FC236}">
                <a16:creationId xmlns:a16="http://schemas.microsoft.com/office/drawing/2014/main" id="{A88A87FB-3EB5-4D88-BD67-B7CFD9543D9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5" name="Espace réservé du pied de page 4">
            <a:extLst>
              <a:ext uri="{FF2B5EF4-FFF2-40B4-BE49-F238E27FC236}">
                <a16:creationId xmlns:a16="http://schemas.microsoft.com/office/drawing/2014/main" id="{E6A61D8D-75DD-8740-9E8C-08BD06A0BEAF}"/>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73775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390154-79BA-4168-8692-9F9C0BDD701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D530DF2B-11A7-4C81-816D-C8134B7F2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a:extLst>
              <a:ext uri="{FF2B5EF4-FFF2-40B4-BE49-F238E27FC236}">
                <a16:creationId xmlns:a16="http://schemas.microsoft.com/office/drawing/2014/main" id="{32B93F93-DB06-487F-A916-A109A78A27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C77282-84C3-4777-B7F8-2670BC337E71}"/>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D2312860-43C5-43DF-B796-3463F996EA61}"/>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41518FAB-0778-9E41-8E6C-ED80A093AE7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659565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D11A5-1847-4998-9995-AD194BC460E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F31A7A4A-D630-43D7-9084-C30646F89D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a:extLst>
              <a:ext uri="{FF2B5EF4-FFF2-40B4-BE49-F238E27FC236}">
                <a16:creationId xmlns:a16="http://schemas.microsoft.com/office/drawing/2014/main" id="{68FE4B48-4700-4B44-B1AF-290E3CA07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2D775D3-D118-4977-9268-A5E81C1B7DC7}"/>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584A9762-7BA7-42A4-82D6-30F0916ACE5E}"/>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276EF85D-A9D4-1A4D-8DA7-D339999667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02289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9AC24F66-72F0-4B48-9F1F-802619B25935}"/>
              </a:ext>
            </a:extLst>
          </p:cNvPr>
          <p:cNvGraphicFramePr>
            <a:graphicFrameLocks noChangeAspect="1"/>
          </p:cNvGraphicFramePr>
          <p:nvPr userDrawn="1">
            <p:custDataLst>
              <p:tags r:id="rId21"/>
            </p:custDataLst>
            <p:extLst>
              <p:ext uri="{D42A27DB-BD31-4B8C-83A1-F6EECF244321}">
                <p14:modId xmlns:p14="http://schemas.microsoft.com/office/powerpoint/2010/main" val="16321999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2" imgW="344" imgH="345" progId="TCLayout.ActiveDocument.1">
                  <p:embed/>
                </p:oleObj>
              </mc:Choice>
              <mc:Fallback>
                <p:oleObj name="think-cell Folie" r:id="rId22" imgW="344" imgH="345" progId="TCLayout.ActiveDocument.1">
                  <p:embed/>
                  <p:pic>
                    <p:nvPicPr>
                      <p:cNvPr id="8" name="Objekt 7" hidden="1">
                        <a:extLst>
                          <a:ext uri="{FF2B5EF4-FFF2-40B4-BE49-F238E27FC236}">
                            <a16:creationId xmlns:a16="http://schemas.microsoft.com/office/drawing/2014/main" id="{9AC24F66-72F0-4B48-9F1F-802619B25935}"/>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dirty="0"/>
              <a:t>Modifiez le style du titre</a:t>
            </a:r>
            <a:endParaRPr lang="en-US" dirty="0"/>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24"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7" r:id="rId7"/>
    <p:sldLayoutId id="2147483666" r:id="rId8"/>
    <p:sldLayoutId id="2147483669" r:id="rId9"/>
    <p:sldLayoutId id="2147483668" r:id="rId10"/>
    <p:sldLayoutId id="2147483670" r:id="rId11"/>
    <p:sldLayoutId id="2147483671" r:id="rId12"/>
    <p:sldLayoutId id="2147483652" r:id="rId13"/>
    <p:sldLayoutId id="2147483672" r:id="rId14"/>
    <p:sldLayoutId id="2147483673" r:id="rId15"/>
    <p:sldLayoutId id="2147483654" r:id="rId16"/>
    <p:sldLayoutId id="2147483655" r:id="rId17"/>
    <p:sldLayoutId id="2147483656" r:id="rId18"/>
    <p:sldLayoutId id="2147483657" r:id="rId19"/>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9.png"/><Relationship Id="rId2"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image" Target="../media/image18.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22AB-1C94-4D1A-902D-40941A2EAB7C}"/>
              </a:ext>
            </a:extLst>
          </p:cNvPr>
          <p:cNvSpPr>
            <a:spLocks noGrp="1"/>
          </p:cNvSpPr>
          <p:nvPr>
            <p:ph type="ctrTitle"/>
          </p:nvPr>
        </p:nvSpPr>
        <p:spPr>
          <a:xfrm>
            <a:off x="599440" y="365761"/>
            <a:ext cx="7328420" cy="3248644"/>
          </a:xfrm>
        </p:spPr>
        <p:txBody>
          <a:bodyPr>
            <a:normAutofit fontScale="90000"/>
          </a:bodyPr>
          <a:lstStyle/>
          <a:p>
            <a:r>
              <a:rPr lang="en-US" sz="4000" b="1" dirty="0"/>
              <a:t>EU27 Chemical Industry: Latest Developments:</a:t>
            </a:r>
            <a:br>
              <a:rPr lang="en-US" sz="4000" b="1" dirty="0"/>
            </a:br>
            <a:br>
              <a:rPr lang="en-US" sz="4000" b="1" dirty="0"/>
            </a:br>
            <a:r>
              <a:rPr lang="en-GB" sz="3300" b="1" dirty="0">
                <a:effectLst/>
                <a:latin typeface="Calibri" panose="020F0502020204030204" pitchFamily="34" charset="0"/>
                <a:ea typeface="Arial Unicode MS"/>
              </a:rPr>
              <a:t>Ongoing weak demand, export improvement, but low chemical business confidence</a:t>
            </a:r>
            <a:br>
              <a:rPr lang="en-GB" sz="2700" b="1" dirty="0">
                <a:effectLst/>
                <a:latin typeface="Calibri" panose="020F0502020204030204" pitchFamily="34" charset="0"/>
                <a:ea typeface="Arial Unicode MS"/>
              </a:rPr>
            </a:br>
            <a:endParaRPr lang="en-US" sz="3100" b="1" dirty="0">
              <a:cs typeface="Calibri Light"/>
            </a:endParaRPr>
          </a:p>
        </p:txBody>
      </p:sp>
      <p:sp>
        <p:nvSpPr>
          <p:cNvPr id="4" name="Footer Placeholder 3">
            <a:extLst>
              <a:ext uri="{FF2B5EF4-FFF2-40B4-BE49-F238E27FC236}">
                <a16:creationId xmlns:a16="http://schemas.microsoft.com/office/drawing/2014/main" id="{2066575D-714C-4DCC-A3F9-83CDA2002E70}"/>
              </a:ext>
            </a:extLst>
          </p:cNvPr>
          <p:cNvSpPr>
            <a:spLocks noGrp="1"/>
          </p:cNvSpPr>
          <p:nvPr>
            <p:ph type="ftr" sz="quarter" idx="11"/>
          </p:nvPr>
        </p:nvSpPr>
        <p:spPr/>
        <p:txBody>
          <a:bodyPr/>
          <a:lstStyle/>
          <a:p>
            <a:r>
              <a:rPr lang="en-US" dirty="0"/>
              <a:t>The European Chemical Industry Council, AISBL - </a:t>
            </a:r>
            <a:r>
              <a:rPr lang="en-US" dirty="0" err="1"/>
              <a:t>Belliard</a:t>
            </a:r>
            <a:r>
              <a:rPr lang="en-US" dirty="0"/>
              <a:t>, 40 - 1040 Brussels - Belgium</a:t>
            </a:r>
          </a:p>
        </p:txBody>
      </p:sp>
      <p:pic>
        <p:nvPicPr>
          <p:cNvPr id="6" name="Picture Placeholder 5" descr="A winding road through a forest&#10;&#10;Description automatically generated with low confidence">
            <a:extLst>
              <a:ext uri="{FF2B5EF4-FFF2-40B4-BE49-F238E27FC236}">
                <a16:creationId xmlns:a16="http://schemas.microsoft.com/office/drawing/2014/main" id="{FC9F8482-FF1A-417E-A20F-6496189432E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1367" r="31367"/>
          <a:stretch>
            <a:fillRect/>
          </a:stretch>
        </p:blipFill>
        <p:spPr>
          <a:xfrm>
            <a:off x="8356921" y="0"/>
            <a:ext cx="3835078" cy="6858000"/>
          </a:xfrm>
        </p:spPr>
      </p:pic>
      <p:sp>
        <p:nvSpPr>
          <p:cNvPr id="8" name="Sous-titre 6">
            <a:extLst>
              <a:ext uri="{FF2B5EF4-FFF2-40B4-BE49-F238E27FC236}">
                <a16:creationId xmlns:a16="http://schemas.microsoft.com/office/drawing/2014/main" id="{EF244002-D09A-4572-BB85-053D86286CC1}"/>
              </a:ext>
            </a:extLst>
          </p:cNvPr>
          <p:cNvSpPr>
            <a:spLocks noGrp="1"/>
          </p:cNvSpPr>
          <p:nvPr>
            <p:ph type="subTitle" idx="1"/>
          </p:nvPr>
        </p:nvSpPr>
        <p:spPr>
          <a:xfrm>
            <a:off x="1395271" y="3848790"/>
            <a:ext cx="6425873" cy="625556"/>
          </a:xfrm>
        </p:spPr>
        <p:txBody>
          <a:bodyPr>
            <a:normAutofit/>
          </a:bodyPr>
          <a:lstStyle/>
          <a:p>
            <a:r>
              <a:rPr lang="en-GB" sz="2600" b="1" baseline="30000" dirty="0">
                <a:effectLst/>
                <a:latin typeface="Calibri" panose="020F0502020204030204" pitchFamily="34" charset="0"/>
                <a:ea typeface="Calibri" panose="020F0502020204030204" pitchFamily="34" charset="0"/>
                <a:cs typeface="Times New Roman" panose="02020603050405020304" pitchFamily="18" charset="0"/>
              </a:rPr>
              <a:t>15th</a:t>
            </a:r>
            <a:r>
              <a:rPr lang="en-GB" sz="2600" b="1" dirty="0">
                <a:effectLst/>
                <a:latin typeface="Calibri" panose="020F0502020204030204" pitchFamily="34" charset="0"/>
                <a:ea typeface="Calibri" panose="020F0502020204030204" pitchFamily="34" charset="0"/>
                <a:cs typeface="Times New Roman" panose="02020603050405020304" pitchFamily="18" charset="0"/>
              </a:rPr>
              <a:t> October 2024</a:t>
            </a:r>
            <a:endParaRPr lang="en-GB" sz="2500" b="1" u="sng" dirty="0">
              <a:latin typeface="Calibri" panose="020F0502020204030204" pitchFamily="34" charset="0"/>
              <a:ea typeface="Calibri" panose="020F0502020204030204" pitchFamily="34" charset="0"/>
              <a:cs typeface="Calibri" panose="020F0502020204030204" pitchFamily="34" charset="0"/>
            </a:endParaRPr>
          </a:p>
        </p:txBody>
      </p:sp>
      <p:sp>
        <p:nvSpPr>
          <p:cNvPr id="10" name="Sous-titre 6">
            <a:extLst>
              <a:ext uri="{FF2B5EF4-FFF2-40B4-BE49-F238E27FC236}">
                <a16:creationId xmlns:a16="http://schemas.microsoft.com/office/drawing/2014/main" id="{82B09AE2-8A7D-40F4-A980-14F7797D5830}"/>
              </a:ext>
            </a:extLst>
          </p:cNvPr>
          <p:cNvSpPr txBox="1">
            <a:spLocks/>
          </p:cNvSpPr>
          <p:nvPr/>
        </p:nvSpPr>
        <p:spPr>
          <a:xfrm>
            <a:off x="1395271" y="4708732"/>
            <a:ext cx="6659302" cy="1228046"/>
          </a:xfrm>
          <a:prstGeom prst="rect">
            <a:avLst/>
          </a:prstGeom>
        </p:spPr>
        <p:txBody>
          <a:bodyPr vert="horz" lIns="0" tIns="45720" rIns="91440" bIns="45720" rtlCol="0">
            <a:normAutofit fontScale="32500" lnSpcReduction="20000"/>
          </a:bodyPr>
          <a:lstStyle>
            <a:lvl1pPr marL="0" indent="0" algn="l" defTabSz="914400" rtl="0" eaLnBrk="1" latinLnBrk="0" hangingPunct="1">
              <a:lnSpc>
                <a:spcPct val="100000"/>
              </a:lnSpc>
              <a:spcBef>
                <a:spcPts val="400"/>
              </a:spcBef>
              <a:buClr>
                <a:schemeClr val="accent3"/>
              </a:buClr>
              <a:buFont typeface="Arial" panose="020B0604020202020204" pitchFamily="34" charset="0"/>
              <a:buNone/>
              <a:defRPr sz="2400" kern="1200">
                <a:solidFill>
                  <a:schemeClr val="bg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90000"/>
              </a:lnSpc>
              <a:spcBef>
                <a:spcPts val="500"/>
              </a:spcBef>
              <a:buClr>
                <a:schemeClr val="accent3"/>
              </a:buClr>
              <a:buFont typeface="Calibri" panose="020F0502020204030204"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8000" b="1" dirty="0"/>
              <a:t>Dr Moncef Hadhri</a:t>
            </a:r>
            <a:endParaRPr lang="en-US" sz="8000" dirty="0"/>
          </a:p>
          <a:p>
            <a:r>
              <a:rPr lang="en-US" sz="8000" dirty="0"/>
              <a:t>Economic Affairs</a:t>
            </a:r>
          </a:p>
          <a:p>
            <a:r>
              <a:rPr lang="en-GB" sz="8000" dirty="0"/>
              <a:t>mha@cefic.be</a:t>
            </a:r>
          </a:p>
          <a:p>
            <a:endParaRPr lang="fr-FR" b="1" i="1" dirty="0"/>
          </a:p>
        </p:txBody>
      </p:sp>
    </p:spTree>
    <p:extLst>
      <p:ext uri="{BB962C8B-B14F-4D97-AF65-F5344CB8AC3E}">
        <p14:creationId xmlns:p14="http://schemas.microsoft.com/office/powerpoint/2010/main" val="287918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8" y="248797"/>
            <a:ext cx="10944225" cy="597032"/>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en-US" sz="2400" b="0" dirty="0">
                <a:solidFill>
                  <a:schemeClr val="accent2"/>
                </a:solidFill>
                <a:latin typeface="Poppins" panose="00000500000000000000" pitchFamily="2" charset="0"/>
                <a:cs typeface="Poppins" panose="00000500000000000000" pitchFamily="2" charset="0"/>
              </a:rPr>
              <a:t>Worldwide industrial growth still sluggish</a:t>
            </a:r>
            <a:endParaRPr lang="en-BE" sz="2400" b="0" u="sng"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631845" y="6482234"/>
            <a:ext cx="11124721" cy="253939"/>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S</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ource: *</a:t>
            </a:r>
            <a:r>
              <a:rPr lang="en-GB" dirty="0"/>
              <a:t>Oxford Economics Monthly Report (August 2024)</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87732955-A17F-F696-2E17-9297B349D72B}"/>
              </a:ext>
            </a:extLst>
          </p:cNvPr>
          <p:cNvSpPr txBox="1"/>
          <p:nvPr/>
        </p:nvSpPr>
        <p:spPr>
          <a:xfrm>
            <a:off x="483453" y="5323290"/>
            <a:ext cx="5598993" cy="923330"/>
          </a:xfrm>
          <a:prstGeom prst="rect">
            <a:avLst/>
          </a:prstGeom>
          <a:noFill/>
          <a:ln w="22225">
            <a:solidFill>
              <a:schemeClr val="accent2">
                <a:lumMod val="75000"/>
              </a:schemeClr>
            </a:solidFill>
          </a:ln>
        </p:spPr>
        <p:txBody>
          <a:bodyPr wrap="square" rtlCol="0">
            <a:spAutoFit/>
          </a:bodyPr>
          <a:lstStyle/>
          <a:p>
            <a:pPr algn="ctr"/>
            <a:r>
              <a:rPr lang="en-US" dirty="0">
                <a:solidFill>
                  <a:schemeClr val="accent2"/>
                </a:solidFill>
                <a:latin typeface="Aptos" panose="020B0004020202020204" pitchFamily="34" charset="0"/>
              </a:rPr>
              <a:t>Despite pockets of strength, worldwide industrial growth still sluggish. The UK continues to be the key exception: the manufacturing PMI rose to 52.5. </a:t>
            </a:r>
            <a:endParaRPr lang="en-GB" dirty="0">
              <a:solidFill>
                <a:schemeClr val="accent2"/>
              </a:solidFill>
              <a:latin typeface="Aptos" panose="020B0004020202020204" pitchFamily="34" charset="0"/>
            </a:endParaRPr>
          </a:p>
        </p:txBody>
      </p:sp>
      <p:sp>
        <p:nvSpPr>
          <p:cNvPr id="8" name="TextBox 7">
            <a:extLst>
              <a:ext uri="{FF2B5EF4-FFF2-40B4-BE49-F238E27FC236}">
                <a16:creationId xmlns:a16="http://schemas.microsoft.com/office/drawing/2014/main" id="{CE7D65CD-1D4C-B8C9-5C8D-4D2E572EE6D7}"/>
              </a:ext>
            </a:extLst>
          </p:cNvPr>
          <p:cNvSpPr txBox="1"/>
          <p:nvPr/>
        </p:nvSpPr>
        <p:spPr>
          <a:xfrm>
            <a:off x="6188293" y="5313130"/>
            <a:ext cx="5675888" cy="923330"/>
          </a:xfrm>
          <a:prstGeom prst="rect">
            <a:avLst/>
          </a:prstGeom>
          <a:noFill/>
          <a:ln w="22225">
            <a:solidFill>
              <a:schemeClr val="accent2">
                <a:lumMod val="75000"/>
              </a:schemeClr>
            </a:solidFill>
          </a:ln>
        </p:spPr>
        <p:txBody>
          <a:bodyPr wrap="square" rtlCol="0">
            <a:spAutoFit/>
          </a:bodyPr>
          <a:lstStyle/>
          <a:p>
            <a:pPr algn="ct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2024 is seen* as a transition year for global industry, bridging the regional stagnations and contractions of 2022/2023 with a more solid expansion coming in 2025</a:t>
            </a:r>
            <a:endParaRPr lang="en-GB" dirty="0">
              <a:solidFill>
                <a:schemeClr val="accent2"/>
              </a:solidFill>
              <a:latin typeface="Aptos" panose="020B0004020202020204" pitchFamily="34" charset="0"/>
            </a:endParaRPr>
          </a:p>
        </p:txBody>
      </p:sp>
      <p:pic>
        <p:nvPicPr>
          <p:cNvPr id="11" name="Picture 10">
            <a:extLst>
              <a:ext uri="{FF2B5EF4-FFF2-40B4-BE49-F238E27FC236}">
                <a16:creationId xmlns:a16="http://schemas.microsoft.com/office/drawing/2014/main" id="{BB7114A0-9B7F-7F33-50DB-20523F6DB036}"/>
              </a:ext>
            </a:extLst>
          </p:cNvPr>
          <p:cNvPicPr>
            <a:picLocks noChangeAspect="1"/>
          </p:cNvPicPr>
          <p:nvPr/>
        </p:nvPicPr>
        <p:blipFill>
          <a:blip r:embed="rId3"/>
          <a:stretch>
            <a:fillRect/>
          </a:stretch>
        </p:blipFill>
        <p:spPr>
          <a:xfrm>
            <a:off x="686653" y="1095400"/>
            <a:ext cx="5472799" cy="4092080"/>
          </a:xfrm>
          <a:prstGeom prst="rect">
            <a:avLst/>
          </a:prstGeom>
          <a:ln>
            <a:solidFill>
              <a:schemeClr val="bg1">
                <a:lumMod val="50000"/>
              </a:schemeClr>
            </a:solidFill>
          </a:ln>
        </p:spPr>
      </p:pic>
      <p:pic>
        <p:nvPicPr>
          <p:cNvPr id="13" name="Picture 12">
            <a:extLst>
              <a:ext uri="{FF2B5EF4-FFF2-40B4-BE49-F238E27FC236}">
                <a16:creationId xmlns:a16="http://schemas.microsoft.com/office/drawing/2014/main" id="{21FC57D9-A0C4-B126-A3F3-E4F0BE3B102E}"/>
              </a:ext>
            </a:extLst>
          </p:cNvPr>
          <p:cNvPicPr>
            <a:picLocks noChangeAspect="1"/>
          </p:cNvPicPr>
          <p:nvPr/>
        </p:nvPicPr>
        <p:blipFill>
          <a:blip r:embed="rId4"/>
          <a:stretch>
            <a:fillRect/>
          </a:stretch>
        </p:blipFill>
        <p:spPr>
          <a:xfrm>
            <a:off x="6237606" y="1111922"/>
            <a:ext cx="5579920" cy="4055238"/>
          </a:xfrm>
          <a:prstGeom prst="rect">
            <a:avLst/>
          </a:prstGeom>
          <a:ln>
            <a:solidFill>
              <a:schemeClr val="bg1">
                <a:lumMod val="50000"/>
              </a:schemeClr>
            </a:solidFill>
          </a:ln>
        </p:spPr>
      </p:pic>
    </p:spTree>
    <p:extLst>
      <p:ext uri="{BB962C8B-B14F-4D97-AF65-F5344CB8AC3E}">
        <p14:creationId xmlns:p14="http://schemas.microsoft.com/office/powerpoint/2010/main" val="2060374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8" y="248796"/>
            <a:ext cx="10944225" cy="682977"/>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en-US"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Economic sentiment indicator (ESI) </a:t>
            </a:r>
            <a:r>
              <a:rPr lang="en-GB" sz="2400" b="0" dirty="0">
                <a:solidFill>
                  <a:schemeClr val="accent2"/>
                </a:solidFill>
                <a:latin typeface="Poppins" panose="00000500000000000000" pitchFamily="2" charset="0"/>
                <a:cs typeface="Poppins" panose="00000500000000000000" pitchFamily="2" charset="0"/>
              </a:rPr>
              <a:t>remained stable in the EU27 area</a:t>
            </a:r>
            <a:endParaRPr lang="en-BE" sz="2400" b="0" u="sng"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S</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ource: EU Commission business and consumer survey results</a:t>
            </a:r>
            <a:r>
              <a:rPr kumimoji="0" lang="en-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a:t>
            </a:r>
            <a:r>
              <a:rPr lang="en-BE"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nswers</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obtained from the surveys are </a:t>
            </a:r>
            <a:r>
              <a:rPr lang="en-BE"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aggregated in the form of balances, constructed </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as the difference between the percentages of respondents giving positive and negative replies.</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705FD9EC-FD23-85E5-2A32-806663420F01}"/>
              </a:ext>
            </a:extLst>
          </p:cNvPr>
          <p:cNvPicPr>
            <a:picLocks noChangeAspect="1"/>
          </p:cNvPicPr>
          <p:nvPr/>
        </p:nvPicPr>
        <p:blipFill>
          <a:blip r:embed="rId3"/>
          <a:stretch>
            <a:fillRect/>
          </a:stretch>
        </p:blipFill>
        <p:spPr>
          <a:xfrm>
            <a:off x="95719" y="1299715"/>
            <a:ext cx="11739301" cy="3297448"/>
          </a:xfrm>
          <a:prstGeom prst="rect">
            <a:avLst/>
          </a:prstGeom>
          <a:ln>
            <a:solidFill>
              <a:schemeClr val="bg1">
                <a:lumMod val="50000"/>
              </a:schemeClr>
            </a:solidFill>
          </a:ln>
        </p:spPr>
      </p:pic>
      <p:sp>
        <p:nvSpPr>
          <p:cNvPr id="4" name="Arrow: Left-Right 3">
            <a:extLst>
              <a:ext uri="{FF2B5EF4-FFF2-40B4-BE49-F238E27FC236}">
                <a16:creationId xmlns:a16="http://schemas.microsoft.com/office/drawing/2014/main" id="{139E6A85-B960-54DE-48FC-D498D39BBE45}"/>
              </a:ext>
            </a:extLst>
          </p:cNvPr>
          <p:cNvSpPr/>
          <p:nvPr/>
        </p:nvSpPr>
        <p:spPr>
          <a:xfrm>
            <a:off x="4716289" y="3295514"/>
            <a:ext cx="1249081" cy="266971"/>
          </a:xfrm>
          <a:prstGeom prst="lef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b="1" dirty="0">
              <a:solidFill>
                <a:schemeClr val="bg1"/>
              </a:solidFill>
            </a:endParaRPr>
          </a:p>
        </p:txBody>
      </p:sp>
      <p:sp>
        <p:nvSpPr>
          <p:cNvPr id="5" name="TextBox 4">
            <a:extLst>
              <a:ext uri="{FF2B5EF4-FFF2-40B4-BE49-F238E27FC236}">
                <a16:creationId xmlns:a16="http://schemas.microsoft.com/office/drawing/2014/main" id="{87732955-A17F-F696-2E17-9297B349D72B}"/>
              </a:ext>
            </a:extLst>
          </p:cNvPr>
          <p:cNvSpPr txBox="1"/>
          <p:nvPr/>
        </p:nvSpPr>
        <p:spPr>
          <a:xfrm>
            <a:off x="595213" y="4919792"/>
            <a:ext cx="5598993" cy="830997"/>
          </a:xfrm>
          <a:prstGeom prst="rect">
            <a:avLst/>
          </a:prstGeom>
          <a:noFill/>
          <a:ln w="22225">
            <a:solidFill>
              <a:schemeClr val="accent2">
                <a:lumMod val="75000"/>
              </a:schemeClr>
            </a:solidFill>
          </a:ln>
        </p:spPr>
        <p:txBody>
          <a:bodyPr wrap="square" rtlCol="0">
            <a:spAutoFit/>
          </a:bodyPr>
          <a:lstStyle/>
          <a:p>
            <a:pPr algn="ctr"/>
            <a:r>
              <a:rPr lang="en-US" sz="1600" dirty="0">
                <a:solidFill>
                  <a:schemeClr val="accent2"/>
                </a:solidFill>
                <a:latin typeface="Aptos" panose="020B0004020202020204" pitchFamily="34" charset="0"/>
              </a:rPr>
              <a:t>Among the largest EU economies, the ESI worsened markedly in France and Germany, while it improved significantly in Poland, Spain, Italy and, more moderately, in the Netherlands. </a:t>
            </a:r>
            <a:endParaRPr lang="en-GB" sz="1600" dirty="0">
              <a:solidFill>
                <a:schemeClr val="accent2"/>
              </a:solidFill>
              <a:latin typeface="Aptos" panose="020B0004020202020204" pitchFamily="34" charset="0"/>
            </a:endParaRPr>
          </a:p>
        </p:txBody>
      </p:sp>
      <p:sp>
        <p:nvSpPr>
          <p:cNvPr id="8" name="TextBox 7">
            <a:extLst>
              <a:ext uri="{FF2B5EF4-FFF2-40B4-BE49-F238E27FC236}">
                <a16:creationId xmlns:a16="http://schemas.microsoft.com/office/drawing/2014/main" id="{CE7D65CD-1D4C-B8C9-5C8D-4D2E572EE6D7}"/>
              </a:ext>
            </a:extLst>
          </p:cNvPr>
          <p:cNvSpPr txBox="1"/>
          <p:nvPr/>
        </p:nvSpPr>
        <p:spPr>
          <a:xfrm>
            <a:off x="6324518" y="4919792"/>
            <a:ext cx="5598993" cy="830997"/>
          </a:xfrm>
          <a:prstGeom prst="rect">
            <a:avLst/>
          </a:prstGeom>
          <a:noFill/>
          <a:ln w="22225">
            <a:solidFill>
              <a:schemeClr val="accent2">
                <a:lumMod val="75000"/>
              </a:schemeClr>
            </a:solidFill>
          </a:ln>
        </p:spPr>
        <p:txBody>
          <a:bodyPr wrap="square" rtlCol="0">
            <a:spAutoFit/>
          </a:bodyPr>
          <a:lstStyle/>
          <a:p>
            <a:pPr algn="ctr"/>
            <a:r>
              <a:rPr lang="en-GB" sz="1600" dirty="0">
                <a:solidFill>
                  <a:schemeClr val="accent2"/>
                </a:solidFill>
                <a:effectLst/>
                <a:latin typeface="Aptos" panose="020B0004020202020204" pitchFamily="34" charset="0"/>
                <a:ea typeface="Aptos" panose="020B0004020202020204" pitchFamily="34" charset="0"/>
                <a:cs typeface="Arial" panose="020B0604020202020204" pitchFamily="34" charset="0"/>
              </a:rPr>
              <a:t>Confidence improved in construction and among consumers, offset by a decrease in industry confidence. Confidence in services and retail trade remained stable</a:t>
            </a:r>
            <a:r>
              <a:rPr lang="en-US" sz="1600" dirty="0">
                <a:solidFill>
                  <a:schemeClr val="accent2"/>
                </a:solidFill>
                <a:latin typeface="Aptos" panose="020B0004020202020204" pitchFamily="34" charset="0"/>
              </a:rPr>
              <a:t> </a:t>
            </a:r>
            <a:endParaRPr lang="en-GB" sz="1600" dirty="0">
              <a:solidFill>
                <a:schemeClr val="accent2"/>
              </a:solidFill>
              <a:latin typeface="Aptos" panose="020B0004020202020204" pitchFamily="34" charset="0"/>
            </a:endParaRPr>
          </a:p>
        </p:txBody>
      </p:sp>
    </p:spTree>
    <p:extLst>
      <p:ext uri="{BB962C8B-B14F-4D97-AF65-F5344CB8AC3E}">
        <p14:creationId xmlns:p14="http://schemas.microsoft.com/office/powerpoint/2010/main" val="3481254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509347" y="113543"/>
            <a:ext cx="10944225" cy="903909"/>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en-GB" sz="2400" b="0" dirty="0">
                <a:solidFill>
                  <a:schemeClr val="accent2"/>
                </a:solidFill>
                <a:effectLst/>
                <a:latin typeface="Poppins" panose="00000500000000000000" pitchFamily="2" charset="0"/>
                <a:ea typeface="Aptos" panose="020B0004020202020204" pitchFamily="34" charset="0"/>
                <a:cs typeface="Poppins" panose="00000500000000000000" pitchFamily="2" charset="0"/>
              </a:rPr>
              <a:t>The percentage of managers indicating insufficient demand as a factor limiting </a:t>
            </a:r>
            <a:r>
              <a:rPr lang="en-GB" sz="2400" b="0" dirty="0">
                <a:solidFill>
                  <a:schemeClr val="accent2"/>
                </a:solidFill>
                <a:latin typeface="Poppins" panose="00000500000000000000" pitchFamily="2" charset="0"/>
                <a:ea typeface="Aptos" panose="020B0004020202020204" pitchFamily="34" charset="0"/>
                <a:cs typeface="Poppins" panose="00000500000000000000" pitchFamily="2" charset="0"/>
              </a:rPr>
              <a:t>chemical </a:t>
            </a:r>
            <a:r>
              <a:rPr lang="en-GB" sz="2400" b="0" dirty="0">
                <a:solidFill>
                  <a:schemeClr val="accent2"/>
                </a:solidFill>
                <a:effectLst/>
                <a:latin typeface="Poppins" panose="00000500000000000000" pitchFamily="2" charset="0"/>
                <a:ea typeface="Aptos" panose="020B0004020202020204" pitchFamily="34" charset="0"/>
                <a:cs typeface="Poppins" panose="00000500000000000000" pitchFamily="2" charset="0"/>
              </a:rPr>
              <a:t>activity decreased </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S</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ource: EU Commission business and consumer survey results</a:t>
            </a:r>
            <a:r>
              <a:rPr kumimoji="0" lang="en-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a:t>
            </a:r>
            <a:r>
              <a:rPr lang="en-BE"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nswers</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obtained from the surveys are </a:t>
            </a:r>
            <a:r>
              <a:rPr lang="en-BE"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aggregated in the form of balances, constructed </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as the difference between the percentages of respondents giving positive and negative replies.</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C3CA16D8-97B3-A757-86BF-15CE9BB54499}"/>
              </a:ext>
            </a:extLst>
          </p:cNvPr>
          <p:cNvSpPr txBox="1"/>
          <p:nvPr/>
        </p:nvSpPr>
        <p:spPr>
          <a:xfrm>
            <a:off x="595213" y="4919792"/>
            <a:ext cx="5598993" cy="877163"/>
          </a:xfrm>
          <a:prstGeom prst="rect">
            <a:avLst/>
          </a:prstGeom>
          <a:noFill/>
          <a:ln w="22225">
            <a:solidFill>
              <a:schemeClr val="accent2">
                <a:lumMod val="75000"/>
              </a:schemeClr>
            </a:solidFill>
          </a:ln>
        </p:spPr>
        <p:txBody>
          <a:bodyPr wrap="square" rtlCol="0">
            <a:spAutoFit/>
          </a:bodyPr>
          <a:lstStyle/>
          <a:p>
            <a:pPr algn="ctr"/>
            <a:r>
              <a:rPr lang="en-GB" sz="1700" dirty="0">
                <a:solidFill>
                  <a:schemeClr val="accent2"/>
                </a:solidFill>
                <a:effectLst/>
                <a:latin typeface="Aptos" panose="020B0004020202020204" pitchFamily="34" charset="0"/>
                <a:ea typeface="Aptos" panose="020B0004020202020204" pitchFamily="34" charset="0"/>
                <a:cs typeface="Arial" panose="020B0604020202020204" pitchFamily="34" charset="0"/>
              </a:rPr>
              <a:t>The percentage of managers indicating insufficient demand as a factor limiting </a:t>
            </a:r>
            <a:r>
              <a:rPr lang="en-GB" sz="1700" dirty="0">
                <a:solidFill>
                  <a:schemeClr val="accent2"/>
                </a:solidFill>
                <a:latin typeface="Aptos" panose="020B0004020202020204" pitchFamily="34" charset="0"/>
                <a:ea typeface="Aptos" panose="020B0004020202020204" pitchFamily="34" charset="0"/>
                <a:cs typeface="Arial" panose="020B0604020202020204" pitchFamily="34" charset="0"/>
              </a:rPr>
              <a:t>chemical </a:t>
            </a:r>
            <a:r>
              <a:rPr lang="en-GB" sz="1700" dirty="0">
                <a:solidFill>
                  <a:schemeClr val="accent2"/>
                </a:solidFill>
                <a:effectLst/>
                <a:latin typeface="Aptos" panose="020B0004020202020204" pitchFamily="34" charset="0"/>
                <a:ea typeface="Aptos" panose="020B0004020202020204" pitchFamily="34" charset="0"/>
                <a:cs typeface="Arial" panose="020B0604020202020204" pitchFamily="34" charset="0"/>
              </a:rPr>
              <a:t>activity decreased significantly in Q2-2024, but remained high (38%)</a:t>
            </a:r>
            <a:endParaRPr lang="en-GB" sz="1700" dirty="0">
              <a:solidFill>
                <a:schemeClr val="accent2"/>
              </a:solidFill>
              <a:latin typeface="Aptos" panose="020B0004020202020204" pitchFamily="34" charset="0"/>
            </a:endParaRPr>
          </a:p>
        </p:txBody>
      </p:sp>
      <p:pic>
        <p:nvPicPr>
          <p:cNvPr id="9" name="Picture 8">
            <a:extLst>
              <a:ext uri="{FF2B5EF4-FFF2-40B4-BE49-F238E27FC236}">
                <a16:creationId xmlns:a16="http://schemas.microsoft.com/office/drawing/2014/main" id="{5DBE65FD-7CEE-732E-2972-CD749011DE2A}"/>
              </a:ext>
            </a:extLst>
          </p:cNvPr>
          <p:cNvPicPr>
            <a:picLocks noChangeAspect="1"/>
          </p:cNvPicPr>
          <p:nvPr/>
        </p:nvPicPr>
        <p:blipFill>
          <a:blip r:embed="rId3"/>
          <a:stretch>
            <a:fillRect/>
          </a:stretch>
        </p:blipFill>
        <p:spPr>
          <a:xfrm>
            <a:off x="509347" y="1256027"/>
            <a:ext cx="11517449" cy="3512969"/>
          </a:xfrm>
          <a:prstGeom prst="rect">
            <a:avLst/>
          </a:prstGeom>
          <a:ln>
            <a:solidFill>
              <a:schemeClr val="bg1">
                <a:lumMod val="50000"/>
              </a:schemeClr>
            </a:solidFill>
          </a:ln>
        </p:spPr>
      </p:pic>
      <p:sp>
        <p:nvSpPr>
          <p:cNvPr id="10" name="Arrow: Down 9">
            <a:extLst>
              <a:ext uri="{FF2B5EF4-FFF2-40B4-BE49-F238E27FC236}">
                <a16:creationId xmlns:a16="http://schemas.microsoft.com/office/drawing/2014/main" id="{3CDE831F-2CDB-E87B-7437-6FE69F34F28A}"/>
              </a:ext>
            </a:extLst>
          </p:cNvPr>
          <p:cNvSpPr/>
          <p:nvPr/>
        </p:nvSpPr>
        <p:spPr>
          <a:xfrm>
            <a:off x="5725595" y="2125797"/>
            <a:ext cx="286430" cy="653143"/>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11" name="TextBox 10">
            <a:extLst>
              <a:ext uri="{FF2B5EF4-FFF2-40B4-BE49-F238E27FC236}">
                <a16:creationId xmlns:a16="http://schemas.microsoft.com/office/drawing/2014/main" id="{C23BC067-9D90-B808-8838-D1D67B204464}"/>
              </a:ext>
            </a:extLst>
          </p:cNvPr>
          <p:cNvSpPr txBox="1"/>
          <p:nvPr/>
        </p:nvSpPr>
        <p:spPr>
          <a:xfrm>
            <a:off x="6478264" y="4919791"/>
            <a:ext cx="5598993" cy="877163"/>
          </a:xfrm>
          <a:prstGeom prst="rect">
            <a:avLst/>
          </a:prstGeom>
          <a:noFill/>
          <a:ln w="22225">
            <a:solidFill>
              <a:schemeClr val="accent2">
                <a:lumMod val="75000"/>
              </a:schemeClr>
            </a:solidFill>
          </a:ln>
        </p:spPr>
        <p:txBody>
          <a:bodyPr wrap="square" rtlCol="0">
            <a:spAutoFit/>
          </a:bodyPr>
          <a:lstStyle/>
          <a:p>
            <a:pPr algn="ctr"/>
            <a:r>
              <a:rPr lang="en-GB" sz="1700" dirty="0">
                <a:solidFill>
                  <a:schemeClr val="accent2"/>
                </a:solidFill>
                <a:effectLst/>
                <a:latin typeface="Aptos" panose="020B0004020202020204" pitchFamily="34" charset="0"/>
                <a:ea typeface="Aptos" panose="020B0004020202020204" pitchFamily="34" charset="0"/>
                <a:cs typeface="Arial" panose="020B0604020202020204" pitchFamily="34" charset="0"/>
              </a:rPr>
              <a:t>Competitive positions of the EU27 chemicals industry significantly increased since </a:t>
            </a:r>
            <a:r>
              <a:rPr lang="en-GB" sz="1700" dirty="0">
                <a:solidFill>
                  <a:schemeClr val="accent2"/>
                </a:solidFill>
                <a:latin typeface="Aptos" panose="020B0004020202020204" pitchFamily="34" charset="0"/>
                <a:ea typeface="Aptos" panose="020B0004020202020204" pitchFamily="34" charset="0"/>
                <a:cs typeface="Arial" panose="020B0604020202020204" pitchFamily="34" charset="0"/>
              </a:rPr>
              <a:t>Q3-2023, </a:t>
            </a:r>
            <a:r>
              <a:rPr lang="en-GB" sz="1700" dirty="0">
                <a:solidFill>
                  <a:schemeClr val="accent2"/>
                </a:solidFill>
                <a:effectLst/>
                <a:latin typeface="Aptos" panose="020B0004020202020204" pitchFamily="34" charset="0"/>
                <a:ea typeface="Aptos" panose="020B0004020202020204" pitchFamily="34" charset="0"/>
                <a:cs typeface="Arial" panose="020B0604020202020204" pitchFamily="34" charset="0"/>
              </a:rPr>
              <a:t>but still well below</a:t>
            </a:r>
          </a:p>
          <a:p>
            <a:pPr algn="ctr"/>
            <a:r>
              <a:rPr lang="en-GB" sz="1700" dirty="0">
                <a:solidFill>
                  <a:schemeClr val="accent2"/>
                </a:solidFill>
                <a:latin typeface="Aptos" panose="020B0004020202020204" pitchFamily="34" charset="0"/>
                <a:cs typeface="Arial" panose="020B0604020202020204" pitchFamily="34" charset="0"/>
              </a:rPr>
              <a:t>the pre-crisis levels</a:t>
            </a:r>
            <a:endParaRPr lang="en-GB" sz="1700" dirty="0">
              <a:solidFill>
                <a:schemeClr val="accent2"/>
              </a:solidFill>
              <a:latin typeface="Aptos" panose="020B0004020202020204" pitchFamily="34" charset="0"/>
            </a:endParaRPr>
          </a:p>
        </p:txBody>
      </p:sp>
      <p:sp>
        <p:nvSpPr>
          <p:cNvPr id="4" name="Arrow: Down 3">
            <a:extLst>
              <a:ext uri="{FF2B5EF4-FFF2-40B4-BE49-F238E27FC236}">
                <a16:creationId xmlns:a16="http://schemas.microsoft.com/office/drawing/2014/main" id="{0D752B7E-8E3E-604A-A814-D1F0A523E366}"/>
              </a:ext>
            </a:extLst>
          </p:cNvPr>
          <p:cNvSpPr/>
          <p:nvPr/>
        </p:nvSpPr>
        <p:spPr>
          <a:xfrm>
            <a:off x="11396223" y="1653046"/>
            <a:ext cx="286430" cy="653143"/>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Tree>
    <p:extLst>
      <p:ext uri="{BB962C8B-B14F-4D97-AF65-F5344CB8AC3E}">
        <p14:creationId xmlns:p14="http://schemas.microsoft.com/office/powerpoint/2010/main" val="96755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99212" y="223520"/>
            <a:ext cx="11480800" cy="791358"/>
          </a:xfrm>
        </p:spPr>
        <p:txBody>
          <a:bodyPr>
            <a:noAutofit/>
          </a:bodyPr>
          <a:lstStyle/>
          <a:p>
            <a:r>
              <a:rPr lang="en-GB" sz="2400" b="0" dirty="0">
                <a:solidFill>
                  <a:schemeClr val="accent2"/>
                </a:solidFill>
                <a:effectLst/>
                <a:latin typeface="Poppins" panose="00000500000000000000" pitchFamily="2" charset="0"/>
                <a:ea typeface="Arial Unicode MS"/>
                <a:cs typeface="Poppins" panose="00000500000000000000" pitchFamily="2" charset="0"/>
              </a:rPr>
              <a:t>EU27 chemicals business environment continue to face a limited demand since March 2022.</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5" name="Fußzeilenplatzhalter 4">
            <a:extLst>
              <a:ext uri="{FF2B5EF4-FFF2-40B4-BE49-F238E27FC236}">
                <a16:creationId xmlns:a16="http://schemas.microsoft.com/office/drawing/2014/main" id="{8AA98CB2-4D16-3EB4-72F2-56EF1FBD2369}"/>
              </a:ext>
            </a:extLst>
          </p:cNvPr>
          <p:cNvSpPr txBox="1">
            <a:spLocks/>
          </p:cNvSpPr>
          <p:nvPr/>
        </p:nvSpPr>
        <p:spPr>
          <a:xfrm>
            <a:off x="968249" y="619604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S</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ource: EU Commission business and consumer survey results</a:t>
            </a:r>
            <a:r>
              <a:rPr kumimoji="0" lang="en-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a:t>
            </a:r>
            <a:r>
              <a:rPr lang="en-BE"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nswers</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obtained from the surveys are </a:t>
            </a:r>
            <a:r>
              <a:rPr lang="en-BE"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aggregated in the form of balances, constructed </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as the difference between the percentages of respondents giving positive and negative replies.</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A6C97DFD-2B9A-C21C-303B-6863ECFCB5BA}"/>
              </a:ext>
            </a:extLst>
          </p:cNvPr>
          <p:cNvPicPr>
            <a:picLocks noChangeAspect="1"/>
          </p:cNvPicPr>
          <p:nvPr/>
        </p:nvPicPr>
        <p:blipFill>
          <a:blip r:embed="rId3"/>
          <a:stretch>
            <a:fillRect/>
          </a:stretch>
        </p:blipFill>
        <p:spPr>
          <a:xfrm>
            <a:off x="353329" y="1162888"/>
            <a:ext cx="11693268" cy="3389447"/>
          </a:xfrm>
          <a:prstGeom prst="rect">
            <a:avLst/>
          </a:prstGeom>
          <a:ln>
            <a:solidFill>
              <a:schemeClr val="bg1">
                <a:lumMod val="50000"/>
              </a:schemeClr>
            </a:solidFill>
          </a:ln>
        </p:spPr>
      </p:pic>
      <p:sp>
        <p:nvSpPr>
          <p:cNvPr id="6" name="TextBox 5">
            <a:extLst>
              <a:ext uri="{FF2B5EF4-FFF2-40B4-BE49-F238E27FC236}">
                <a16:creationId xmlns:a16="http://schemas.microsoft.com/office/drawing/2014/main" id="{50FD6934-CBA5-FC5C-3489-DE0E63D46520}"/>
              </a:ext>
            </a:extLst>
          </p:cNvPr>
          <p:cNvSpPr txBox="1"/>
          <p:nvPr/>
        </p:nvSpPr>
        <p:spPr>
          <a:xfrm>
            <a:off x="595213" y="4919792"/>
            <a:ext cx="5598993" cy="923330"/>
          </a:xfrm>
          <a:prstGeom prst="rect">
            <a:avLst/>
          </a:prstGeom>
          <a:noFill/>
          <a:ln w="22225">
            <a:solidFill>
              <a:schemeClr val="accent2">
                <a:lumMod val="75000"/>
              </a:schemeClr>
            </a:solidFill>
          </a:ln>
        </p:spPr>
        <p:txBody>
          <a:bodyPr wrap="square" rtlCol="0">
            <a:spAutoFit/>
          </a:bodyPr>
          <a:lstStyle/>
          <a:p>
            <a:pPr algn="ct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The managers’ opinion on the current level of overall order books continue to decrease. The negative digits reflect the lack of demand for the chemical industry. </a:t>
            </a:r>
            <a:endParaRPr lang="en-GB" dirty="0">
              <a:solidFill>
                <a:schemeClr val="accent2"/>
              </a:solidFill>
              <a:highlight>
                <a:srgbClr val="FFFF00"/>
              </a:highlight>
              <a:latin typeface="Aptos" panose="020B0004020202020204" pitchFamily="34" charset="0"/>
            </a:endParaRPr>
          </a:p>
        </p:txBody>
      </p:sp>
      <p:sp>
        <p:nvSpPr>
          <p:cNvPr id="8" name="TextBox 7">
            <a:extLst>
              <a:ext uri="{FF2B5EF4-FFF2-40B4-BE49-F238E27FC236}">
                <a16:creationId xmlns:a16="http://schemas.microsoft.com/office/drawing/2014/main" id="{50D1CC5E-B14E-1597-A521-447E088311D9}"/>
              </a:ext>
            </a:extLst>
          </p:cNvPr>
          <p:cNvSpPr txBox="1"/>
          <p:nvPr/>
        </p:nvSpPr>
        <p:spPr>
          <a:xfrm>
            <a:off x="6290412" y="4919792"/>
            <a:ext cx="5598993" cy="923330"/>
          </a:xfrm>
          <a:prstGeom prst="rect">
            <a:avLst/>
          </a:prstGeom>
          <a:noFill/>
          <a:ln w="22225">
            <a:solidFill>
              <a:schemeClr val="accent2">
                <a:lumMod val="75000"/>
              </a:schemeClr>
            </a:solidFill>
          </a:ln>
        </p:spPr>
        <p:txBody>
          <a:bodyPr wrap="square" rtlCol="0">
            <a:spAutoFit/>
          </a:bodyPr>
          <a:lstStyle/>
          <a:p>
            <a:pPr algn="ct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The confidence indicator of the EU chemical industry worsened in Sep 2024 and remains well below the pre-crisis levels. </a:t>
            </a:r>
            <a:endParaRPr lang="en-GB" sz="1700" dirty="0">
              <a:solidFill>
                <a:schemeClr val="accent2"/>
              </a:solidFill>
              <a:highlight>
                <a:srgbClr val="FFFF00"/>
              </a:highlight>
              <a:latin typeface="Aptos" panose="020B0004020202020204" pitchFamily="34" charset="0"/>
            </a:endParaRPr>
          </a:p>
        </p:txBody>
      </p:sp>
      <p:sp>
        <p:nvSpPr>
          <p:cNvPr id="4" name="Arrow: Down 3">
            <a:extLst>
              <a:ext uri="{FF2B5EF4-FFF2-40B4-BE49-F238E27FC236}">
                <a16:creationId xmlns:a16="http://schemas.microsoft.com/office/drawing/2014/main" id="{DD7A3AEF-6552-EC6F-AB1C-5A51E9117BF6}"/>
              </a:ext>
            </a:extLst>
          </p:cNvPr>
          <p:cNvSpPr/>
          <p:nvPr/>
        </p:nvSpPr>
        <p:spPr>
          <a:xfrm rot="10800000">
            <a:off x="5025798" y="3132221"/>
            <a:ext cx="286430" cy="653143"/>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Tree>
    <p:extLst>
      <p:ext uri="{BB962C8B-B14F-4D97-AF65-F5344CB8AC3E}">
        <p14:creationId xmlns:p14="http://schemas.microsoft.com/office/powerpoint/2010/main" val="396267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81B9-BF9A-DAE9-5606-B46B56DC7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4B918-CA9C-64DC-20E7-1A1D520F38A4}"/>
              </a:ext>
            </a:extLst>
          </p:cNvPr>
          <p:cNvSpPr>
            <a:spLocks noGrp="1"/>
          </p:cNvSpPr>
          <p:nvPr>
            <p:ph type="title"/>
          </p:nvPr>
        </p:nvSpPr>
        <p:spPr>
          <a:xfrm>
            <a:off x="723122" y="211797"/>
            <a:ext cx="11351261" cy="707887"/>
          </a:xfrm>
        </p:spPr>
        <p:txBody>
          <a:bodyPr>
            <a:noAutofit/>
          </a:bodyPr>
          <a:lstStyle/>
          <a:p>
            <a:r>
              <a:rPr lang="en-US"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European gas prices in 2024 (Jan-Aug): 76% above the pre-crisis levels</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CFEBD235-3894-A2DD-E544-A94F667D501B}"/>
              </a:ext>
            </a:extLst>
          </p:cNvPr>
          <p:cNvSpPr txBox="1">
            <a:spLocks/>
          </p:cNvSpPr>
          <p:nvPr/>
        </p:nvSpPr>
        <p:spPr>
          <a:xfrm>
            <a:off x="547268" y="6326412"/>
            <a:ext cx="6448465"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sz="1200" b="0" i="0" u="none" strike="noStrike" kern="1200" cap="none" spc="0" normalizeH="0" baseline="0" noProof="0" dirty="0">
                <a:ln>
                  <a:noFill/>
                </a:ln>
                <a:solidFill>
                  <a:srgbClr val="595959"/>
                </a:solidFill>
                <a:effectLst/>
                <a:uLnTx/>
                <a:uFillTx/>
                <a:latin typeface="Calibri"/>
                <a:ea typeface="+mn-ea"/>
                <a:cs typeface="+mn-cs"/>
              </a:rPr>
              <a:t>Source: : ICE Dutch TTF Natural Gas Futures Historical Prices - Investing.com and INSEE Oil Prices data</a:t>
            </a:r>
          </a:p>
          <a:p>
            <a:pPr>
              <a:defRPr/>
            </a:pP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40F429DE-7E83-7A68-478E-B8800C413F66}"/>
              </a:ext>
            </a:extLst>
          </p:cNvPr>
          <p:cNvPicPr>
            <a:picLocks noChangeAspect="1"/>
          </p:cNvPicPr>
          <p:nvPr/>
        </p:nvPicPr>
        <p:blipFill>
          <a:blip r:embed="rId3"/>
          <a:stretch>
            <a:fillRect/>
          </a:stretch>
        </p:blipFill>
        <p:spPr>
          <a:xfrm>
            <a:off x="506624" y="1292541"/>
            <a:ext cx="11384668" cy="3495804"/>
          </a:xfrm>
          <a:prstGeom prst="rect">
            <a:avLst/>
          </a:prstGeom>
        </p:spPr>
      </p:pic>
      <p:sp>
        <p:nvSpPr>
          <p:cNvPr id="8" name="TextBox 7">
            <a:extLst>
              <a:ext uri="{FF2B5EF4-FFF2-40B4-BE49-F238E27FC236}">
                <a16:creationId xmlns:a16="http://schemas.microsoft.com/office/drawing/2014/main" id="{784DF44E-1DED-6158-5470-6BEC22184137}"/>
              </a:ext>
            </a:extLst>
          </p:cNvPr>
          <p:cNvSpPr txBox="1"/>
          <p:nvPr/>
        </p:nvSpPr>
        <p:spPr>
          <a:xfrm>
            <a:off x="896071" y="4920152"/>
            <a:ext cx="5022408" cy="877163"/>
          </a:xfrm>
          <a:prstGeom prst="rect">
            <a:avLst/>
          </a:prstGeom>
          <a:solidFill>
            <a:schemeClr val="bg1"/>
          </a:solidFill>
          <a:ln w="25400">
            <a:solidFill>
              <a:schemeClr val="accent2"/>
            </a:solidFill>
          </a:ln>
        </p:spPr>
        <p:txBody>
          <a:bodyPr wrap="square" rtlCol="0">
            <a:spAutoFit/>
          </a:bodyPr>
          <a:lstStyle/>
          <a:p>
            <a:pPr algn="ctr"/>
            <a:r>
              <a:rPr lang="en-GB" sz="1700" dirty="0">
                <a:solidFill>
                  <a:schemeClr val="accent2"/>
                </a:solidFill>
                <a:effectLst/>
                <a:latin typeface="Aptos" panose="020B0004020202020204" pitchFamily="34" charset="0"/>
                <a:ea typeface="Arial Unicode MS"/>
              </a:rPr>
              <a:t>Energy costs are the Achilles’ heel of the European chemical industry, especially when compared to the United States and the Middle East</a:t>
            </a:r>
            <a:endParaRPr lang="en-GB" sz="1700" dirty="0">
              <a:solidFill>
                <a:schemeClr val="accent2"/>
              </a:solidFill>
              <a:effectLst/>
              <a:highlight>
                <a:srgbClr val="FFFF00"/>
              </a:highlight>
              <a:latin typeface="Aptos" panose="020B0004020202020204" pitchFamily="34" charset="0"/>
              <a:ea typeface="Arial Unicode MS"/>
            </a:endParaRPr>
          </a:p>
        </p:txBody>
      </p:sp>
      <p:sp>
        <p:nvSpPr>
          <p:cNvPr id="9" name="TextBox 8">
            <a:extLst>
              <a:ext uri="{FF2B5EF4-FFF2-40B4-BE49-F238E27FC236}">
                <a16:creationId xmlns:a16="http://schemas.microsoft.com/office/drawing/2014/main" id="{DBE85CDE-5E35-7C33-BEE3-5037362EF782}"/>
              </a:ext>
            </a:extLst>
          </p:cNvPr>
          <p:cNvSpPr txBox="1"/>
          <p:nvPr/>
        </p:nvSpPr>
        <p:spPr>
          <a:xfrm>
            <a:off x="6677462" y="4907116"/>
            <a:ext cx="5123154" cy="923330"/>
          </a:xfrm>
          <a:prstGeom prst="rect">
            <a:avLst/>
          </a:prstGeom>
          <a:solidFill>
            <a:schemeClr val="bg1"/>
          </a:solidFill>
          <a:ln w="25400">
            <a:solidFill>
              <a:schemeClr val="accent2"/>
            </a:solidFill>
          </a:ln>
        </p:spPr>
        <p:txBody>
          <a:bodyPr wrap="square" rtlCol="0">
            <a:spAutoFit/>
          </a:bodyPr>
          <a:lstStyle/>
          <a:p>
            <a:pPr algn="ctr"/>
            <a:r>
              <a:rPr lang="en-GB" dirty="0">
                <a:solidFill>
                  <a:schemeClr val="accent2"/>
                </a:solidFill>
                <a:latin typeface="Aptos" panose="020B0004020202020204" pitchFamily="34" charset="0"/>
                <a:ea typeface="Arial Unicode MS"/>
              </a:rPr>
              <a:t>Compared to the USA, the gas price in Europe (August 2024) is 4.3 times higher, leaving Europe at a competitive disadvantage</a:t>
            </a:r>
            <a:endParaRPr lang="en-GB" sz="2000" dirty="0">
              <a:solidFill>
                <a:schemeClr val="accent2"/>
              </a:solidFill>
              <a:effectLst/>
              <a:highlight>
                <a:srgbClr val="FFFF00"/>
              </a:highlight>
              <a:latin typeface="Aptos" panose="020B0004020202020204" pitchFamily="34" charset="0"/>
              <a:ea typeface="Arial Unicode MS"/>
            </a:endParaRPr>
          </a:p>
        </p:txBody>
      </p:sp>
    </p:spTree>
    <p:extLst>
      <p:ext uri="{BB962C8B-B14F-4D97-AF65-F5344CB8AC3E}">
        <p14:creationId xmlns:p14="http://schemas.microsoft.com/office/powerpoint/2010/main" val="276424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12694" y="178731"/>
            <a:ext cx="11391722" cy="620587"/>
          </a:xfrm>
        </p:spPr>
        <p:txBody>
          <a:bodyPr>
            <a:noAutofit/>
          </a:bodyPr>
          <a:lstStyle/>
          <a:p>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Main EU27 countries showed better production results in 2024 (Jan-Ju</a:t>
            </a:r>
            <a:r>
              <a:rPr lang="en-GB" sz="2400" b="0" dirty="0">
                <a:solidFill>
                  <a:schemeClr val="accent2"/>
                </a:solidFill>
                <a:uFill>
                  <a:solidFill>
                    <a:srgbClr val="528F2A"/>
                  </a:solidFill>
                </a:uFill>
                <a:latin typeface="Poppins" panose="00000500000000000000" pitchFamily="2" charset="0"/>
                <a:ea typeface="Arial Unicode MS"/>
                <a:cs typeface="Poppins" panose="00000500000000000000" pitchFamily="2" charset="0"/>
              </a:rPr>
              <a:t>ly</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a:t>
            </a:r>
            <a:endParaRPr lang="en-GB" sz="2400" b="0" dirty="0">
              <a:solidFill>
                <a:schemeClr val="accent2"/>
              </a:solidFill>
              <a:highlight>
                <a:srgbClr val="FFFF00"/>
              </a:highlight>
              <a:latin typeface="Poppins" panose="00000500000000000000" pitchFamily="2" charset="0"/>
              <a:ea typeface="Calibri" panose="020F0502020204030204" pitchFamily="34" charset="0"/>
              <a:cs typeface="Poppins" panose="00000500000000000000" pitchFamily="2"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71B47EB-18A6-B0F5-9761-B163443E7B87}"/>
              </a:ext>
            </a:extLst>
          </p:cNvPr>
          <p:cNvSpPr txBox="1"/>
          <p:nvPr/>
        </p:nvSpPr>
        <p:spPr>
          <a:xfrm>
            <a:off x="6423581" y="4934618"/>
            <a:ext cx="5566732" cy="923330"/>
          </a:xfrm>
          <a:prstGeom prst="rect">
            <a:avLst/>
          </a:prstGeom>
          <a:solidFill>
            <a:schemeClr val="bg1"/>
          </a:solidFill>
          <a:ln w="25400">
            <a:solidFill>
              <a:schemeClr val="accent2"/>
            </a:solidFill>
          </a:ln>
        </p:spPr>
        <p:txBody>
          <a:bodyPr wrap="square" rtlCol="0">
            <a:spAutoFit/>
          </a:bodyPr>
          <a:lstStyle/>
          <a:p>
            <a:pPr algn="ctr"/>
            <a:r>
              <a:rPr lang="en-GB" dirty="0">
                <a:solidFill>
                  <a:schemeClr val="accent2"/>
                </a:solidFill>
                <a:effectLst/>
                <a:latin typeface="Aptos" panose="020B0004020202020204" pitchFamily="34" charset="0"/>
                <a:ea typeface="Arial Unicode MS"/>
              </a:rPr>
              <a:t>Germany, saw its production increase by 5.7% in 2024 (Jan-July). Spain showed the highest growth. France and Italy posted a modest increase of less than 1%. </a:t>
            </a:r>
            <a:endPar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A524BF7-9F0B-D6EB-73A9-6DE1BA483F9C}"/>
              </a:ext>
            </a:extLst>
          </p:cNvPr>
          <p:cNvSpPr txBox="1"/>
          <p:nvPr/>
        </p:nvSpPr>
        <p:spPr>
          <a:xfrm>
            <a:off x="512694" y="4942014"/>
            <a:ext cx="5825266" cy="923330"/>
          </a:xfrm>
          <a:prstGeom prst="rect">
            <a:avLst/>
          </a:prstGeom>
          <a:solidFill>
            <a:schemeClr val="bg1"/>
          </a:solidFill>
          <a:ln w="25400">
            <a:solidFill>
              <a:schemeClr val="accent2"/>
            </a:solidFill>
          </a:ln>
        </p:spPr>
        <p:txBody>
          <a:bodyPr wrap="square" rtlCol="0">
            <a:spAutoFit/>
          </a:bodyPr>
          <a:lstStyle/>
          <a:p>
            <a:pPr algn="ctr"/>
            <a:r>
              <a:rPr lang="en-GB" dirty="0">
                <a:solidFill>
                  <a:schemeClr val="accent2"/>
                </a:solidFill>
                <a:latin typeface="Aptos" panose="020B0004020202020204" pitchFamily="34" charset="0"/>
                <a:ea typeface="Aptos" panose="020B0004020202020204" pitchFamily="34" charset="0"/>
                <a:cs typeface="Arial" panose="020B0604020202020204" pitchFamily="34" charset="0"/>
              </a:rPr>
              <a:t>2024 showed better results than 2023. However, </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Challenges such as weak demand and high operational costs continue to weigh on EU27 chemical companies.</a:t>
            </a:r>
          </a:p>
        </p:txBody>
      </p:sp>
      <p:pic>
        <p:nvPicPr>
          <p:cNvPr id="6" name="Picture 5">
            <a:extLst>
              <a:ext uri="{FF2B5EF4-FFF2-40B4-BE49-F238E27FC236}">
                <a16:creationId xmlns:a16="http://schemas.microsoft.com/office/drawing/2014/main" id="{8BBB34FD-8D68-821F-A5D8-2B80724C9B6E}"/>
              </a:ext>
            </a:extLst>
          </p:cNvPr>
          <p:cNvPicPr>
            <a:picLocks noChangeAspect="1"/>
          </p:cNvPicPr>
          <p:nvPr/>
        </p:nvPicPr>
        <p:blipFill>
          <a:blip r:embed="rId3"/>
          <a:stretch>
            <a:fillRect/>
          </a:stretch>
        </p:blipFill>
        <p:spPr>
          <a:xfrm>
            <a:off x="390773" y="1158112"/>
            <a:ext cx="11723605" cy="3495168"/>
          </a:xfrm>
          <a:prstGeom prst="rect">
            <a:avLst/>
          </a:prstGeom>
        </p:spPr>
      </p:pic>
    </p:spTree>
    <p:extLst>
      <p:ext uri="{BB962C8B-B14F-4D97-AF65-F5344CB8AC3E}">
        <p14:creationId xmlns:p14="http://schemas.microsoft.com/office/powerpoint/2010/main" val="43797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1BE5972B-3F62-4368-8465-B31F86BB492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6" name="Objekt 5" hidden="1">
                        <a:extLst>
                          <a:ext uri="{FF2B5EF4-FFF2-40B4-BE49-F238E27FC236}">
                            <a16:creationId xmlns:a16="http://schemas.microsoft.com/office/drawing/2014/main" id="{1BE5972B-3F62-4368-8465-B31F86BB492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D442E6A-D5BA-4BAE-84A1-384DE6C05BFB}"/>
              </a:ext>
            </a:extLst>
          </p:cNvPr>
          <p:cNvSpPr>
            <a:spLocks noGrp="1"/>
          </p:cNvSpPr>
          <p:nvPr>
            <p:ph type="title"/>
          </p:nvPr>
        </p:nvSpPr>
        <p:spPr>
          <a:xfrm>
            <a:off x="468389" y="233265"/>
            <a:ext cx="11458610" cy="793282"/>
          </a:xfrm>
          <a:noFill/>
        </p:spPr>
        <p:txBody>
          <a:bodyPr vert="horz">
            <a:noAutofit/>
          </a:bodyPr>
          <a:lstStyle/>
          <a:p>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EU27 chemicals trade (volume) up by 5.4% </a:t>
            </a:r>
            <a:r>
              <a:rPr lang="en-GB" sz="2400" b="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in 2024 (Jan-June)</a:t>
            </a:r>
            <a:endParaRPr lang="en-BE" sz="2400" b="0" u="sng"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7" name="Fußzeilenplatzhalter 4">
            <a:extLst>
              <a:ext uri="{FF2B5EF4-FFF2-40B4-BE49-F238E27FC236}">
                <a16:creationId xmlns:a16="http://schemas.microsoft.com/office/drawing/2014/main" id="{D158CAB3-B7C2-0726-241F-63116A24FA14}"/>
              </a:ext>
            </a:extLst>
          </p:cNvPr>
          <p:cNvSpPr txBox="1">
            <a:spLocks/>
          </p:cNvSpPr>
          <p:nvPr/>
        </p:nvSpPr>
        <p:spPr>
          <a:xfrm>
            <a:off x="701991" y="6156759"/>
            <a:ext cx="9818976" cy="336116"/>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Source: </a:t>
            </a:r>
            <a:r>
              <a:rPr kumimoji="0" lang="en-US" sz="11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Eurostat and Cefic Analysis 2023</a:t>
            </a: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9AEFC05-071A-CC9E-BE8E-84E10ACF32B6}"/>
              </a:ext>
            </a:extLst>
          </p:cNvPr>
          <p:cNvPicPr>
            <a:picLocks noChangeAspect="1"/>
          </p:cNvPicPr>
          <p:nvPr/>
        </p:nvPicPr>
        <p:blipFill>
          <a:blip r:embed="rId6"/>
          <a:stretch>
            <a:fillRect/>
          </a:stretch>
        </p:blipFill>
        <p:spPr>
          <a:xfrm>
            <a:off x="230475" y="1228143"/>
            <a:ext cx="5967219" cy="3534241"/>
          </a:xfrm>
          <a:prstGeom prst="rect">
            <a:avLst/>
          </a:prstGeom>
          <a:ln>
            <a:solidFill>
              <a:schemeClr val="bg2">
                <a:lumMod val="50000"/>
              </a:schemeClr>
            </a:solidFill>
          </a:ln>
        </p:spPr>
      </p:pic>
      <p:pic>
        <p:nvPicPr>
          <p:cNvPr id="8" name="Picture 7">
            <a:extLst>
              <a:ext uri="{FF2B5EF4-FFF2-40B4-BE49-F238E27FC236}">
                <a16:creationId xmlns:a16="http://schemas.microsoft.com/office/drawing/2014/main" id="{C43F5417-9899-17D9-6F59-9A17EE343071}"/>
              </a:ext>
            </a:extLst>
          </p:cNvPr>
          <p:cNvPicPr>
            <a:picLocks noChangeAspect="1"/>
          </p:cNvPicPr>
          <p:nvPr/>
        </p:nvPicPr>
        <p:blipFill>
          <a:blip r:embed="rId7"/>
          <a:stretch>
            <a:fillRect/>
          </a:stretch>
        </p:blipFill>
        <p:spPr>
          <a:xfrm>
            <a:off x="6202483" y="1228143"/>
            <a:ext cx="5867597" cy="3534241"/>
          </a:xfrm>
          <a:prstGeom prst="rect">
            <a:avLst/>
          </a:prstGeom>
          <a:ln>
            <a:solidFill>
              <a:schemeClr val="bg2">
                <a:lumMod val="50000"/>
              </a:schemeClr>
            </a:solidFill>
          </a:ln>
        </p:spPr>
      </p:pic>
      <p:sp>
        <p:nvSpPr>
          <p:cNvPr id="4" name="TextBox 3">
            <a:extLst>
              <a:ext uri="{FF2B5EF4-FFF2-40B4-BE49-F238E27FC236}">
                <a16:creationId xmlns:a16="http://schemas.microsoft.com/office/drawing/2014/main" id="{1069C4DD-4EBE-1BB4-29F7-F3CE2FBBE450}"/>
              </a:ext>
            </a:extLst>
          </p:cNvPr>
          <p:cNvSpPr txBox="1"/>
          <p:nvPr/>
        </p:nvSpPr>
        <p:spPr>
          <a:xfrm>
            <a:off x="7292201" y="4966613"/>
            <a:ext cx="4596648" cy="923330"/>
          </a:xfrm>
          <a:prstGeom prst="rect">
            <a:avLst/>
          </a:prstGeom>
          <a:solidFill>
            <a:schemeClr val="bg1"/>
          </a:solidFill>
          <a:ln w="25400">
            <a:solidFill>
              <a:schemeClr val="accent2"/>
            </a:solidFill>
          </a:ln>
        </p:spPr>
        <p:txBody>
          <a:bodyPr wrap="square" rtlCol="0">
            <a:spAutoFit/>
          </a:bodyPr>
          <a:lstStyle/>
          <a:p>
            <a:pPr algn="ctr"/>
            <a:r>
              <a:rPr lang="en-GB" sz="1800" dirty="0">
                <a:solidFill>
                  <a:schemeClr val="accent2"/>
                </a:solidFill>
                <a:effectLst/>
                <a:latin typeface="Aptos" panose="020B0004020202020204" pitchFamily="34" charset="0"/>
                <a:ea typeface="Arial Unicode MS"/>
              </a:rPr>
              <a:t>EU27 chemical imports reached the volume of 47.8 (million tonnes), in 1H-2024, slightly up from 46.3 MT in 1H-2023 (+2.7%). </a:t>
            </a:r>
            <a:endParaRPr lang="en-GB" sz="2000" dirty="0">
              <a:solidFill>
                <a:schemeClr val="accent2"/>
              </a:solidFill>
              <a:effectLst/>
              <a:highlight>
                <a:srgbClr val="FFFF00"/>
              </a:highlight>
              <a:latin typeface="Aptos" panose="020B0004020202020204" pitchFamily="34" charset="0"/>
              <a:ea typeface="Arial Unicode MS"/>
            </a:endParaRPr>
          </a:p>
        </p:txBody>
      </p:sp>
      <p:sp>
        <p:nvSpPr>
          <p:cNvPr id="9" name="TextBox 8">
            <a:extLst>
              <a:ext uri="{FF2B5EF4-FFF2-40B4-BE49-F238E27FC236}">
                <a16:creationId xmlns:a16="http://schemas.microsoft.com/office/drawing/2014/main" id="{3385002D-790E-C849-07C2-55345EDC6520}"/>
              </a:ext>
            </a:extLst>
          </p:cNvPr>
          <p:cNvSpPr txBox="1"/>
          <p:nvPr/>
        </p:nvSpPr>
        <p:spPr>
          <a:xfrm>
            <a:off x="366695" y="4966613"/>
            <a:ext cx="6793614" cy="923330"/>
          </a:xfrm>
          <a:prstGeom prst="rect">
            <a:avLst/>
          </a:prstGeom>
          <a:solidFill>
            <a:schemeClr val="bg1"/>
          </a:solidFill>
          <a:ln w="25400">
            <a:solidFill>
              <a:schemeClr val="accent2"/>
            </a:solidFill>
          </a:ln>
        </p:spPr>
        <p:txBody>
          <a:bodyPr wrap="square" rtlCol="0">
            <a:spAutoFit/>
          </a:bodyPr>
          <a:lstStyle/>
          <a:p>
            <a:pPr algn="ctr"/>
            <a:r>
              <a:rPr lang="en-GB" dirty="0">
                <a:solidFill>
                  <a:schemeClr val="accent2"/>
                </a:solidFill>
                <a:effectLst/>
                <a:latin typeface="Aptos" panose="020B0004020202020204" pitchFamily="34" charset="0"/>
                <a:ea typeface="Arial Unicode MS"/>
              </a:rPr>
              <a:t>EU27 chemical </a:t>
            </a:r>
            <a:r>
              <a:rPr lang="en-GB" dirty="0">
                <a:solidFill>
                  <a:schemeClr val="accent2"/>
                </a:solidFill>
                <a:latin typeface="Aptos" panose="020B0004020202020204" pitchFamily="34" charset="0"/>
                <a:ea typeface="Arial Unicode MS"/>
              </a:rPr>
              <a:t>ex</a:t>
            </a:r>
            <a:r>
              <a:rPr lang="en-GB" dirty="0">
                <a:solidFill>
                  <a:schemeClr val="accent2"/>
                </a:solidFill>
                <a:effectLst/>
                <a:latin typeface="Aptos" panose="020B0004020202020204" pitchFamily="34" charset="0"/>
                <a:ea typeface="Arial Unicode MS"/>
              </a:rPr>
              <a:t>ports reached 46.8 (million tonnes), in 1H-2024</a:t>
            </a:r>
            <a:r>
              <a:rPr lang="en-GB" dirty="0">
                <a:solidFill>
                  <a:schemeClr val="accent2"/>
                </a:solidFill>
                <a:latin typeface="Aptos" panose="020B0004020202020204" pitchFamily="34" charset="0"/>
                <a:ea typeface="Arial Unicode MS"/>
              </a:rPr>
              <a:t>. </a:t>
            </a:r>
            <a:r>
              <a:rPr lang="en-GB" dirty="0">
                <a:solidFill>
                  <a:schemeClr val="accent2"/>
                </a:solidFill>
                <a:effectLst/>
                <a:latin typeface="Aptos" panose="020B0004020202020204" pitchFamily="34" charset="0"/>
                <a:ea typeface="Arial Unicode MS"/>
              </a:rPr>
              <a:t>Chemicals reported the largest export growth among the manufacturing sectors (+8.3%)</a:t>
            </a:r>
            <a:endParaRPr lang="en-GB" dirty="0">
              <a:solidFill>
                <a:schemeClr val="accent2"/>
              </a:solidFill>
              <a:effectLst/>
              <a:highlight>
                <a:srgbClr val="FFFF00"/>
              </a:highlight>
              <a:latin typeface="Aptos" panose="020B0004020202020204" pitchFamily="34" charset="0"/>
              <a:ea typeface="Arial Unicode MS"/>
            </a:endParaRPr>
          </a:p>
        </p:txBody>
      </p:sp>
    </p:spTree>
    <p:extLst>
      <p:ext uri="{BB962C8B-B14F-4D97-AF65-F5344CB8AC3E}">
        <p14:creationId xmlns:p14="http://schemas.microsoft.com/office/powerpoint/2010/main" val="4111336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800631"/>
          </a:xfrm>
        </p:spPr>
        <p:txBody>
          <a:bodyPr>
            <a:noAutofit/>
          </a:bodyPr>
          <a:lstStyle/>
          <a:p>
            <a:r>
              <a:rPr lang="en-GB" sz="2400" b="0" dirty="0">
                <a:solidFill>
                  <a:schemeClr val="accent2"/>
                </a:solidFill>
                <a:uFill>
                  <a:solidFill>
                    <a:srgbClr val="528F2A"/>
                  </a:solidFill>
                </a:uFill>
                <a:latin typeface="Poppins" panose="00000500000000000000" pitchFamily="2" charset="0"/>
                <a:ea typeface="Calibri" panose="020F0502020204030204" pitchFamily="34" charset="0"/>
                <a:cs typeface="Poppins" panose="00000500000000000000" pitchFamily="2" charset="0"/>
              </a:rPr>
              <a:t>Morocco and UK markets contributed largely to additional EU27 chemicals exports in 2024 (Jan-June)</a:t>
            </a:r>
            <a:endPar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7" name="Rectangle: Rounded Corners 6">
            <a:extLst>
              <a:ext uri="{FF2B5EF4-FFF2-40B4-BE49-F238E27FC236}">
                <a16:creationId xmlns:a16="http://schemas.microsoft.com/office/drawing/2014/main" id="{61F73FD4-D97B-707A-A33D-DA7777A9DFE4}"/>
              </a:ext>
            </a:extLst>
          </p:cNvPr>
          <p:cNvSpPr/>
          <p:nvPr/>
        </p:nvSpPr>
        <p:spPr>
          <a:xfrm>
            <a:off x="424901" y="5224572"/>
            <a:ext cx="11439401" cy="955069"/>
          </a:xfrm>
          <a:prstGeom prst="roundRect">
            <a:avLst/>
          </a:prstGeom>
          <a:solidFill>
            <a:schemeClr val="bg2">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r>
              <a:rPr lang="en-GB" sz="1800" dirty="0">
                <a:solidFill>
                  <a:schemeClr val="accent2"/>
                </a:solidFill>
                <a:effectLst/>
                <a:latin typeface="Aptos" panose="020B0004020202020204" pitchFamily="34" charset="0"/>
                <a:ea typeface="Arial Unicode MS"/>
              </a:rPr>
              <a:t>EU27 exports to Morocco, UK, Turkey, Egypt and the USA contributed largely to these additional exports in 2024. T</a:t>
            </a:r>
            <a:r>
              <a:rPr lang="en-US" sz="1800" dirty="0">
                <a:solidFill>
                  <a:schemeClr val="accent2"/>
                </a:solidFill>
                <a:effectLst/>
                <a:latin typeface="Aptos" panose="020B0004020202020204" pitchFamily="34" charset="0"/>
                <a:ea typeface="Arial Unicode MS"/>
              </a:rPr>
              <a:t>he top 3 biggest increases in exports outside the EU27 are attributable to Morocco (basic inorganics), UK (petrochemicals), and Turkey (polymers).</a:t>
            </a:r>
            <a:endParaRPr lang="en-GB" sz="1800" dirty="0">
              <a:solidFill>
                <a:schemeClr val="accent2"/>
              </a:solidFill>
              <a:effectLst/>
              <a:latin typeface="Aptos" panose="020B0004020202020204" pitchFamily="34" charset="0"/>
              <a:ea typeface="Arial Unicode MS"/>
            </a:endParaRPr>
          </a:p>
        </p:txBody>
      </p:sp>
      <p:pic>
        <p:nvPicPr>
          <p:cNvPr id="3" name="Picture 2">
            <a:extLst>
              <a:ext uri="{FF2B5EF4-FFF2-40B4-BE49-F238E27FC236}">
                <a16:creationId xmlns:a16="http://schemas.microsoft.com/office/drawing/2014/main" id="{DF582B29-886A-F42D-1AA8-6DD2E58F2F6C}"/>
              </a:ext>
            </a:extLst>
          </p:cNvPr>
          <p:cNvPicPr>
            <a:picLocks noChangeAspect="1"/>
          </p:cNvPicPr>
          <p:nvPr/>
        </p:nvPicPr>
        <p:blipFill>
          <a:blip r:embed="rId3"/>
          <a:stretch>
            <a:fillRect/>
          </a:stretch>
        </p:blipFill>
        <p:spPr>
          <a:xfrm>
            <a:off x="267487" y="1275099"/>
            <a:ext cx="11391723" cy="3634494"/>
          </a:xfrm>
          <a:prstGeom prst="rect">
            <a:avLst/>
          </a:prstGeom>
        </p:spPr>
      </p:pic>
    </p:spTree>
    <p:extLst>
      <p:ext uri="{BB962C8B-B14F-4D97-AF65-F5344CB8AC3E}">
        <p14:creationId xmlns:p14="http://schemas.microsoft.com/office/powerpoint/2010/main" val="4089556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800631"/>
          </a:xfrm>
        </p:spPr>
        <p:txBody>
          <a:bodyPr>
            <a:noAutofit/>
          </a:bodyPr>
          <a:lstStyle/>
          <a:p>
            <a:r>
              <a:rPr lang="en-GB" sz="2400" b="0" dirty="0">
                <a:solidFill>
                  <a:schemeClr val="accent2"/>
                </a:solidFill>
                <a:uFill>
                  <a:solidFill>
                    <a:srgbClr val="528F2A"/>
                  </a:solidFill>
                </a:uFill>
                <a:latin typeface="Poppins" panose="00000500000000000000" pitchFamily="2" charset="0"/>
                <a:ea typeface="Calibri" panose="020F0502020204030204" pitchFamily="34" charset="0"/>
                <a:cs typeface="Poppins" panose="00000500000000000000" pitchFamily="2" charset="0"/>
              </a:rPr>
              <a:t>Morocco and UK markets contributed largely to additional EU27 chemicals exports in 2024 (Jan-June)</a:t>
            </a:r>
            <a:endPar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85C8BB91-057B-DCCB-1406-200A7ACF5949}"/>
              </a:ext>
            </a:extLst>
          </p:cNvPr>
          <p:cNvPicPr>
            <a:picLocks noChangeAspect="1"/>
          </p:cNvPicPr>
          <p:nvPr/>
        </p:nvPicPr>
        <p:blipFill>
          <a:blip r:embed="rId3"/>
          <a:stretch>
            <a:fillRect/>
          </a:stretch>
        </p:blipFill>
        <p:spPr>
          <a:xfrm>
            <a:off x="331313" y="960120"/>
            <a:ext cx="11529374" cy="5340813"/>
          </a:xfrm>
          <a:prstGeom prst="rect">
            <a:avLst/>
          </a:prstGeom>
        </p:spPr>
      </p:pic>
    </p:spTree>
    <p:extLst>
      <p:ext uri="{BB962C8B-B14F-4D97-AF65-F5344CB8AC3E}">
        <p14:creationId xmlns:p14="http://schemas.microsoft.com/office/powerpoint/2010/main" val="3821789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955069"/>
          </a:xfrm>
        </p:spPr>
        <p:txBody>
          <a:bodyPr>
            <a:noAutofit/>
          </a:bodyPr>
          <a:lstStyle/>
          <a:p>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UK and Turkey contributed largely to the increase in EU27 chemicals imports in 2024 (Jan-June)</a:t>
            </a:r>
            <a:endPar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6" name="Rectangle: Rounded Corners 5">
            <a:extLst>
              <a:ext uri="{FF2B5EF4-FFF2-40B4-BE49-F238E27FC236}">
                <a16:creationId xmlns:a16="http://schemas.microsoft.com/office/drawing/2014/main" id="{3E56619F-D497-10C8-D100-35ED2D7B01BF}"/>
              </a:ext>
            </a:extLst>
          </p:cNvPr>
          <p:cNvSpPr/>
          <p:nvPr/>
        </p:nvSpPr>
        <p:spPr>
          <a:xfrm>
            <a:off x="477296" y="5309569"/>
            <a:ext cx="11439401" cy="753528"/>
          </a:xfrm>
          <a:prstGeom prst="roundRect">
            <a:avLst/>
          </a:prstGeom>
          <a:solidFill>
            <a:schemeClr val="bg2">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r>
              <a:rPr lang="en-GB" sz="1800" dirty="0">
                <a:solidFill>
                  <a:schemeClr val="accent2"/>
                </a:solidFill>
                <a:effectLst/>
                <a:latin typeface="Aptos" panose="020B0004020202020204" pitchFamily="34" charset="0"/>
                <a:ea typeface="Arial Unicode MS"/>
              </a:rPr>
              <a:t>EU27 imports from UK, Turkey, Morocco, Canada and Norway contributed largely to these additional imports in 2024. </a:t>
            </a:r>
            <a:r>
              <a:rPr lang="en-US" sz="1800" dirty="0">
                <a:solidFill>
                  <a:schemeClr val="accent2"/>
                </a:solidFill>
                <a:effectLst/>
                <a:latin typeface="Aptos" panose="020B0004020202020204" pitchFamily="34" charset="0"/>
                <a:ea typeface="Arial Unicode MS"/>
              </a:rPr>
              <a:t>The top 3 being the UK (petrochemicals), Turkey (petrochemicals), and Morocco (basic inorganics).</a:t>
            </a:r>
            <a:endParaRPr lang="en-GB" sz="1800" dirty="0">
              <a:solidFill>
                <a:schemeClr val="accent2"/>
              </a:solidFill>
              <a:effectLst/>
              <a:latin typeface="Aptos" panose="020B0004020202020204" pitchFamily="34" charset="0"/>
              <a:ea typeface="Arial Unicode MS"/>
            </a:endParaRPr>
          </a:p>
        </p:txBody>
      </p:sp>
      <p:pic>
        <p:nvPicPr>
          <p:cNvPr id="3" name="Picture 2">
            <a:extLst>
              <a:ext uri="{FF2B5EF4-FFF2-40B4-BE49-F238E27FC236}">
                <a16:creationId xmlns:a16="http://schemas.microsoft.com/office/drawing/2014/main" id="{AB35A39A-A86C-7F42-4AA1-3A82A4EAFF56}"/>
              </a:ext>
            </a:extLst>
          </p:cNvPr>
          <p:cNvPicPr>
            <a:picLocks noChangeAspect="1"/>
          </p:cNvPicPr>
          <p:nvPr/>
        </p:nvPicPr>
        <p:blipFill>
          <a:blip r:embed="rId3"/>
          <a:stretch>
            <a:fillRect/>
          </a:stretch>
        </p:blipFill>
        <p:spPr>
          <a:xfrm>
            <a:off x="524975" y="1492389"/>
            <a:ext cx="11409524" cy="3571429"/>
          </a:xfrm>
          <a:prstGeom prst="rect">
            <a:avLst/>
          </a:prstGeom>
        </p:spPr>
      </p:pic>
    </p:spTree>
    <p:extLst>
      <p:ext uri="{BB962C8B-B14F-4D97-AF65-F5344CB8AC3E}">
        <p14:creationId xmlns:p14="http://schemas.microsoft.com/office/powerpoint/2010/main" val="802608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955069"/>
          </a:xfrm>
        </p:spPr>
        <p:txBody>
          <a:bodyPr>
            <a:noAutofit/>
          </a:bodyPr>
          <a:lstStyle/>
          <a:p>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UK and Turkey contributed largely to the increase in EU27 chemicals imports in 2024 (Jan-June)</a:t>
            </a:r>
            <a:endPar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9B26A96D-07AE-7DD9-9E79-9600462E26B1}"/>
              </a:ext>
            </a:extLst>
          </p:cNvPr>
          <p:cNvPicPr>
            <a:picLocks noChangeAspect="1"/>
          </p:cNvPicPr>
          <p:nvPr/>
        </p:nvPicPr>
        <p:blipFill>
          <a:blip r:embed="rId3"/>
          <a:stretch>
            <a:fillRect/>
          </a:stretch>
        </p:blipFill>
        <p:spPr>
          <a:xfrm>
            <a:off x="327372" y="1114558"/>
            <a:ext cx="11537255" cy="5344464"/>
          </a:xfrm>
          <a:prstGeom prst="rect">
            <a:avLst/>
          </a:prstGeom>
        </p:spPr>
      </p:pic>
    </p:spTree>
    <p:extLst>
      <p:ext uri="{BB962C8B-B14F-4D97-AF65-F5344CB8AC3E}">
        <p14:creationId xmlns:p14="http://schemas.microsoft.com/office/powerpoint/2010/main" val="1458165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151840"/>
            <a:ext cx="11402568" cy="644574"/>
          </a:xfrm>
        </p:spPr>
        <p:txBody>
          <a:bodyPr>
            <a:noAutofit/>
          </a:bodyPr>
          <a:lstStyle/>
          <a:p>
            <a:pPr algn="l"/>
            <a:r>
              <a:rPr lang="en-US"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Global chemicals production, up by 6.1% in 2024 (Jan-July) </a:t>
            </a:r>
            <a:endPar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750408" y="6110102"/>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i="0" u="none" strike="noStrike" kern="1200" cap="none" spc="0" normalizeH="0" baseline="0" dirty="0">
                <a:ln>
                  <a:noFill/>
                </a:ln>
                <a:solidFill>
                  <a:srgbClr val="595959"/>
                </a:solidFill>
                <a:effectLst/>
                <a:uLnTx/>
                <a:uFillTx/>
                <a:latin typeface="Calibri"/>
                <a:ea typeface="+mn-ea"/>
                <a:cs typeface="+mn-cs"/>
              </a:rPr>
              <a:t>Source: </a:t>
            </a:r>
            <a:r>
              <a:rPr kumimoji="0" lang="en-GB"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83B71546-5523-1366-97F7-D8AF1FFAB9CD}"/>
              </a:ext>
            </a:extLst>
          </p:cNvPr>
          <p:cNvPicPr>
            <a:picLocks noChangeAspect="1"/>
          </p:cNvPicPr>
          <p:nvPr/>
        </p:nvPicPr>
        <p:blipFill>
          <a:blip r:embed="rId3"/>
          <a:stretch>
            <a:fillRect/>
          </a:stretch>
        </p:blipFill>
        <p:spPr>
          <a:xfrm>
            <a:off x="472560" y="1242727"/>
            <a:ext cx="6616497" cy="3901362"/>
          </a:xfrm>
          <a:prstGeom prst="rect">
            <a:avLst/>
          </a:prstGeom>
        </p:spPr>
      </p:pic>
      <p:pic>
        <p:nvPicPr>
          <p:cNvPr id="7" name="Picture 6">
            <a:extLst>
              <a:ext uri="{FF2B5EF4-FFF2-40B4-BE49-F238E27FC236}">
                <a16:creationId xmlns:a16="http://schemas.microsoft.com/office/drawing/2014/main" id="{82220F00-0B6D-0E7E-139E-7D6124C18B20}"/>
              </a:ext>
            </a:extLst>
          </p:cNvPr>
          <p:cNvPicPr>
            <a:picLocks noChangeAspect="1"/>
          </p:cNvPicPr>
          <p:nvPr/>
        </p:nvPicPr>
        <p:blipFill>
          <a:blip r:embed="rId4"/>
          <a:stretch>
            <a:fillRect/>
          </a:stretch>
        </p:blipFill>
        <p:spPr>
          <a:xfrm>
            <a:off x="7197212" y="1293470"/>
            <a:ext cx="4786072" cy="2975126"/>
          </a:xfrm>
          <a:prstGeom prst="rect">
            <a:avLst/>
          </a:prstGeom>
        </p:spPr>
      </p:pic>
      <p:sp>
        <p:nvSpPr>
          <p:cNvPr id="9" name="TextBox 8">
            <a:extLst>
              <a:ext uri="{FF2B5EF4-FFF2-40B4-BE49-F238E27FC236}">
                <a16:creationId xmlns:a16="http://schemas.microsoft.com/office/drawing/2014/main" id="{291CF5FB-51AE-04B7-395F-A94C377FEEE3}"/>
              </a:ext>
            </a:extLst>
          </p:cNvPr>
          <p:cNvSpPr txBox="1"/>
          <p:nvPr/>
        </p:nvSpPr>
        <p:spPr>
          <a:xfrm>
            <a:off x="802764" y="5431429"/>
            <a:ext cx="4870246" cy="923330"/>
          </a:xfrm>
          <a:prstGeom prst="rect">
            <a:avLst/>
          </a:prstGeom>
          <a:solidFill>
            <a:schemeClr val="bg1"/>
          </a:solidFill>
          <a:ln w="25400">
            <a:solidFill>
              <a:schemeClr val="accent2"/>
            </a:solidFill>
          </a:ln>
        </p:spPr>
        <p:txBody>
          <a:bodyPr wrap="square" rtlCol="0">
            <a:spAutoFit/>
          </a:bodyPr>
          <a:lstStyle/>
          <a:p>
            <a:pPr algn="ctr"/>
            <a:r>
              <a:rPr lang="en-GB" sz="1800" dirty="0">
                <a:solidFill>
                  <a:schemeClr val="accent2"/>
                </a:solidFill>
                <a:effectLst/>
                <a:latin typeface="Aptos" panose="020B0004020202020204" pitchFamily="34" charset="0"/>
                <a:ea typeface="Arial Unicode MS"/>
              </a:rPr>
              <a:t>The chemical output in 2024 shows a notable recovery for several major economies compared to the previous year (Jan-July)</a:t>
            </a:r>
            <a:endParaRPr lang="en-GB" sz="2000" dirty="0">
              <a:solidFill>
                <a:schemeClr val="accent2"/>
              </a:solidFill>
              <a:effectLst/>
              <a:latin typeface="Aptos" panose="020B0004020202020204" pitchFamily="34" charset="0"/>
              <a:ea typeface="Arial Unicode MS"/>
            </a:endParaRPr>
          </a:p>
        </p:txBody>
      </p:sp>
      <p:sp>
        <p:nvSpPr>
          <p:cNvPr id="10" name="TextBox 9">
            <a:extLst>
              <a:ext uri="{FF2B5EF4-FFF2-40B4-BE49-F238E27FC236}">
                <a16:creationId xmlns:a16="http://schemas.microsoft.com/office/drawing/2014/main" id="{B63D3D46-AF43-D724-0B24-3BFCA7C5C104}"/>
              </a:ext>
            </a:extLst>
          </p:cNvPr>
          <p:cNvSpPr txBox="1"/>
          <p:nvPr/>
        </p:nvSpPr>
        <p:spPr>
          <a:xfrm>
            <a:off x="7181463" y="5400701"/>
            <a:ext cx="4786072" cy="923330"/>
          </a:xfrm>
          <a:prstGeom prst="rect">
            <a:avLst/>
          </a:prstGeom>
          <a:solidFill>
            <a:schemeClr val="bg1"/>
          </a:solidFill>
          <a:ln w="25400">
            <a:solidFill>
              <a:schemeClr val="accent2"/>
            </a:solidFill>
          </a:ln>
        </p:spPr>
        <p:txBody>
          <a:bodyPr wrap="square" rtlCol="0">
            <a:spAutoFit/>
          </a:bodyPr>
          <a:lstStyle/>
          <a:p>
            <a:pPr algn="ctr"/>
            <a:r>
              <a:rPr lang="en-GB" dirty="0">
                <a:solidFill>
                  <a:schemeClr val="accent2"/>
                </a:solidFill>
                <a:effectLst/>
                <a:latin typeface="Aptos" panose="020B0004020202020204" pitchFamily="34" charset="0"/>
                <a:ea typeface="Arial Unicode MS"/>
              </a:rPr>
              <a:t>China continued its strong growth, rising from 9.6% in 2023 to 10.2% in the first seven months of 2024. </a:t>
            </a:r>
          </a:p>
        </p:txBody>
      </p:sp>
    </p:spTree>
    <p:extLst>
      <p:ext uri="{BB962C8B-B14F-4D97-AF65-F5344CB8AC3E}">
        <p14:creationId xmlns:p14="http://schemas.microsoft.com/office/powerpoint/2010/main" val="623788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71120"/>
            <a:ext cx="11402568" cy="796414"/>
          </a:xfrm>
        </p:spPr>
        <p:txBody>
          <a:bodyPr>
            <a:noAutofit/>
          </a:bodyPr>
          <a:lstStyle/>
          <a:p>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Sum</a:t>
            </a:r>
            <a:r>
              <a:rPr lang="en-US"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mary table: </a:t>
            </a:r>
            <a:r>
              <a:rPr lang="en-GB" sz="2400" b="0" dirty="0">
                <a:solidFill>
                  <a:schemeClr val="accent2"/>
                </a:solidFill>
                <a:effectLst/>
                <a:latin typeface="Poppins" panose="00000500000000000000" pitchFamily="2" charset="0"/>
                <a:ea typeface="Arial Unicode MS"/>
                <a:cs typeface="Poppins" panose="00000500000000000000" pitchFamily="2" charset="0"/>
              </a:rPr>
              <a:t>Ongoing weak demand, export improvement, but </a:t>
            </a:r>
            <a:br>
              <a:rPr lang="en-GB" sz="2400" b="0" dirty="0">
                <a:solidFill>
                  <a:schemeClr val="accent2"/>
                </a:solidFill>
                <a:effectLst/>
                <a:latin typeface="Poppins" panose="00000500000000000000" pitchFamily="2" charset="0"/>
                <a:ea typeface="Arial Unicode MS"/>
                <a:cs typeface="Poppins" panose="00000500000000000000" pitchFamily="2" charset="0"/>
              </a:rPr>
            </a:br>
            <a:r>
              <a:rPr lang="en-GB" sz="2400" b="0" dirty="0">
                <a:solidFill>
                  <a:schemeClr val="accent2"/>
                </a:solidFill>
                <a:effectLst/>
                <a:latin typeface="Poppins" panose="00000500000000000000" pitchFamily="2" charset="0"/>
                <a:ea typeface="Arial Unicode MS"/>
                <a:cs typeface="Poppins" panose="00000500000000000000" pitchFamily="2" charset="0"/>
              </a:rPr>
              <a:t>low chemical business confidence</a:t>
            </a:r>
            <a:endPar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1353792" y="6289478"/>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i="0" u="none" strike="noStrike" kern="1200" cap="none" spc="0" normalizeH="0" baseline="0" dirty="0">
                <a:ln>
                  <a:noFill/>
                </a:ln>
                <a:solidFill>
                  <a:srgbClr val="595959"/>
                </a:solidFill>
                <a:effectLst/>
                <a:uLnTx/>
                <a:uFillTx/>
                <a:latin typeface="Calibri"/>
                <a:ea typeface="+mn-ea"/>
                <a:cs typeface="+mn-cs"/>
              </a:rPr>
              <a:t>Source: </a:t>
            </a:r>
            <a:r>
              <a:rPr kumimoji="0" lang="en-GB"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r>
              <a:rPr kumimoji="0" lang="en-US"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Monthly changes: compares a metric from the latest monthly data available to the previous month of the same year:  </a:t>
            </a:r>
          </a:p>
          <a:p>
            <a:pPr>
              <a:defRPr/>
            </a:pPr>
            <a:r>
              <a:rPr kumimoji="0" lang="en-US"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e.g. (Aug-2024 vs July 2024). This method helps to see if the monthly situation is getting better </a:t>
            </a:r>
            <a:r>
              <a:rPr kumimoji="0" lang="en-US" b="1" i="0" u="none" strike="noStrike" kern="1200" cap="none" spc="0" normalizeH="0" baseline="0" dirty="0">
                <a:ln>
                  <a:noFill/>
                </a:ln>
                <a:solidFill>
                  <a:schemeClr val="accent6">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staying the same </a:t>
            </a:r>
            <a:r>
              <a:rPr kumimoji="0" lang="en-US" b="1" i="0" u="none" strike="noStrike" kern="1200" cap="none" spc="0" normalizeH="0" baseline="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rPr>
              <a:t>(0)</a:t>
            </a:r>
            <a:r>
              <a:rPr kumimoji="0" lang="en-US"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or getting worse </a:t>
            </a:r>
            <a:r>
              <a:rPr kumimoji="0" lang="en-US" b="1" i="0" u="none" strike="noStrike" kern="1200" cap="none" spc="0" normalizeH="0" baseline="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GB" sz="1100" b="1" i="0" u="none" strike="noStrike" kern="1200" cap="none" spc="0" normalizeH="0" baseline="0" dirty="0">
              <a:ln>
                <a:noFill/>
              </a:ln>
              <a:solidFill>
                <a:srgbClr val="C00000"/>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E87E308A-C5F9-5964-9725-33873453603F}"/>
              </a:ext>
            </a:extLst>
          </p:cNvPr>
          <p:cNvPicPr>
            <a:picLocks noChangeAspect="1"/>
          </p:cNvPicPr>
          <p:nvPr/>
        </p:nvPicPr>
        <p:blipFill>
          <a:blip r:embed="rId3"/>
          <a:stretch>
            <a:fillRect/>
          </a:stretch>
        </p:blipFill>
        <p:spPr>
          <a:xfrm>
            <a:off x="1445206" y="803234"/>
            <a:ext cx="9457277" cy="5495252"/>
          </a:xfrm>
          <a:prstGeom prst="rect">
            <a:avLst/>
          </a:prstGeom>
        </p:spPr>
      </p:pic>
    </p:spTree>
    <p:extLst>
      <p:ext uri="{BB962C8B-B14F-4D97-AF65-F5344CB8AC3E}">
        <p14:creationId xmlns:p14="http://schemas.microsoft.com/office/powerpoint/2010/main" val="3140080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BASF_CONVERTED_TO_TAGS" val="1"/>
  <p:tag name="THINKCELLUNDODONOTDELETE" val="0"/>
  <p:tag name="_WIZ_TASKPANE_WIDTH" val="350"/>
  <p:tag name="_WIZ_TASKPANE_VISIBLE"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alpha val="20000"/>
          </a:srgbClr>
        </a:solidFill>
        <a:ln>
          <a:noFill/>
        </a:ln>
      </a:spPr>
      <a:bodyPr wrap="square"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2.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3" ma:contentTypeDescription="" ma:contentTypeScope="" ma:versionID="8458508cf8d61fcad9c227b2bc53f731">
  <xsd:schema xmlns:xsd="http://www.w3.org/2001/XMLSchema" xmlns:xs="http://www.w3.org/2001/XMLSchema" xmlns:p="http://schemas.microsoft.com/office/2006/metadata/properties" xmlns:ns2="063f955d-52cd-40b2-80f5-70171ea2be06" targetNamespace="http://schemas.microsoft.com/office/2006/metadata/properties" ma:root="true" ma:fieldsID="e2817aa0e95294708cc7476f5830c4bd"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ternalName="AI_SHP_Reference" ma:readOnly="fals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AI_Cluster xmlns="063f955d-52cd-40b2-80f5-70171ea2be06" xsi:nil="true"/>
    <AI_Initial_directory xmlns="063f955d-52cd-40b2-80f5-70171ea2be06" xsi:nil="true"/>
    <AI__x0025__Relevance_B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AI_SHP_Reference xmlns="063f955d-52cd-40b2-80f5-70171ea2be06">20231110-00089</AI_SHP_Reference>
    <AI_Duplicate_status xmlns="063f955d-52cd-40b2-80f5-70171ea2be06" xsi:nil="true"/>
    <Context xmlns="063f955d-52cd-40b2-80f5-70171ea2be06" xsi:nil="true"/>
    <AI__x0025__Relevance_A xmlns="063f955d-52cd-40b2-80f5-70171ea2be06" xsi:nil="true"/>
    <AI_Batch_reference xmlns="063f955d-52cd-40b2-80f5-70171ea2be06" xsi:nil="true"/>
    <AI_Labelling_error xmlns="063f955d-52cd-40b2-80f5-70171ea2be06">false</AI_Labelling_error>
    <jdb7fc4e974a45188d91caad41c9ef17 xmlns="063f955d-52cd-40b2-80f5-70171ea2be06">
      <Terms xmlns="http://schemas.microsoft.com/office/infopath/2007/PartnerControl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 xsi:nil="true"/>
    <AI_AIDB_status_TXT xmlns="063f955d-52cd-40b2-80f5-70171ea2be06" xsi:nil="true"/>
    <AI_Classification_A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Props1.xml><?xml version="1.0" encoding="utf-8"?>
<ds:datastoreItem xmlns:ds="http://schemas.openxmlformats.org/officeDocument/2006/customXml" ds:itemID="{5A5F1A22-CB4E-4A7E-B3F7-3BA37E673CF3}">
  <ds:schemaRefs>
    <ds:schemaRef ds:uri="Microsoft.SharePoint.Taxonomy.ContentTypeSync"/>
  </ds:schemaRefs>
</ds:datastoreItem>
</file>

<file path=customXml/itemProps2.xml><?xml version="1.0" encoding="utf-8"?>
<ds:datastoreItem xmlns:ds="http://schemas.openxmlformats.org/officeDocument/2006/customXml" ds:itemID="{5AB924AD-7D95-4732-AE74-F5A3C5B7C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f955d-52cd-40b2-80f5-70171ea2b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B2C1B6-FCED-45B9-9C80-BE0D1CC24EEC}">
  <ds:schemaRefs>
    <ds:schemaRef ds:uri="http://schemas.microsoft.com/sharepoint/v3/contenttype/forms"/>
  </ds:schemaRefs>
</ds:datastoreItem>
</file>

<file path=customXml/itemProps4.xml><?xml version="1.0" encoding="utf-8"?>
<ds:datastoreItem xmlns:ds="http://schemas.openxmlformats.org/officeDocument/2006/customXml" ds:itemID="{92F70FFC-A377-42A9-8FBB-BDB1E2224647}">
  <ds:schemaRefs>
    <ds:schemaRef ds:uri="http://purl.org/dc/elements/1.1/"/>
    <ds:schemaRef ds:uri="063f955d-52cd-40b2-80f5-70171ea2be06"/>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2342</Words>
  <Application>Microsoft Office PowerPoint</Application>
  <PresentationFormat>Widescreen</PresentationFormat>
  <Paragraphs>86</Paragraphs>
  <Slides>14</Slides>
  <Notes>14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3" baseType="lpstr">
      <vt:lpstr>Aptos</vt:lpstr>
      <vt:lpstr>Arial</vt:lpstr>
      <vt:lpstr>Calibri</vt:lpstr>
      <vt:lpstr>Calibri Light</vt:lpstr>
      <vt:lpstr>Poppins</vt:lpstr>
      <vt:lpstr>Times New Roman</vt:lpstr>
      <vt:lpstr>Wingdings</vt:lpstr>
      <vt:lpstr>Thème Office</vt:lpstr>
      <vt:lpstr>think-cell Folie</vt:lpstr>
      <vt:lpstr>EU27 Chemical Industry: Latest Developments:  Ongoing weak demand, export improvement, but low chemical business confidence </vt:lpstr>
      <vt:lpstr>PowerPoint Presentation</vt:lpstr>
      <vt:lpstr>PowerPoint Presentation</vt:lpstr>
      <vt:lpstr>PowerPoint Presentation</vt:lpstr>
      <vt:lpstr>EU27 chemicals business environment continue to face a limited demand since March 2022.</vt:lpstr>
      <vt:lpstr>European gas prices in 2024 (Jan-Aug): 76% above the pre-crisis levels</vt:lpstr>
      <vt:lpstr>Main EU27 countries showed better production results in 2024 (Jan-July)</vt:lpstr>
      <vt:lpstr>EU27 chemicals trade (volume) up by 5.4% in 2024 (Jan-June)</vt:lpstr>
      <vt:lpstr>Morocco and UK markets contributed largely to additional EU27 chemicals exports in 2024 (Jan-June)</vt:lpstr>
      <vt:lpstr>Morocco and UK markets contributed largely to additional EU27 chemicals exports in 2024 (Jan-June)</vt:lpstr>
      <vt:lpstr>UK and Turkey contributed largely to the increase in EU27 chemicals imports in 2024 (Jan-June)</vt:lpstr>
      <vt:lpstr>UK and Turkey contributed largely to the increase in EU27 chemicals imports in 2024 (Jan-June)</vt:lpstr>
      <vt:lpstr>Global chemicals production, up by 6.1% in 2024 (Jan-July) </vt:lpstr>
      <vt:lpstr>Summary table: Ongoing weak demand, export improvement, but  low chemical business confidence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Gersende DE KERCHOVE</dc:creator>
  <cp:lastModifiedBy>HADHRI Moncef</cp:lastModifiedBy>
  <cp:revision>1315</cp:revision>
  <cp:lastPrinted>2023-11-09T07:25:14Z</cp:lastPrinted>
  <dcterms:created xsi:type="dcterms:W3CDTF">2020-12-02T13:51:15Z</dcterms:created>
  <dcterms:modified xsi:type="dcterms:W3CDTF">2024-10-15T07:00:58Z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Classification_to_AIP">
    <vt:i4>0</vt:i4>
  </property>
  <property fmtid="{D5CDD505-2E9C-101B-9397-08002B2CF9AE}" pid="11" name="MSIP_Label_c8c00982-80e1-41e6-a03a-12f4ca954faf_Enabled">
    <vt:lpwstr>False</vt:lpwstr>
  </property>
  <property fmtid="{D5CDD505-2E9C-101B-9397-08002B2CF9AE}" pid="12" name="MSIP_Label_c8c00982-80e1-41e6-a03a-12f4ca954faf_SiteId">
    <vt:lpwstr>ecaa386b-c8df-4ce0-ad01-740cbdb5ba55</vt:lpwstr>
  </property>
  <property fmtid="{D5CDD505-2E9C-101B-9397-08002B2CF9AE}" pid="13" name="MSIP_Label_c8c00982-80e1-41e6-a03a-12f4ca954faf_Owner">
    <vt:lpwstr>WesterPe@BASFAD.BASF.NET</vt:lpwstr>
  </property>
  <property fmtid="{D5CDD505-2E9C-101B-9397-08002B2CF9AE}" pid="14" name="MSIP_Label_c8c00982-80e1-41e6-a03a-12f4ca954faf_SetDate">
    <vt:lpwstr>2021-03-10T13:40:47.1885168Z</vt:lpwstr>
  </property>
  <property fmtid="{D5CDD505-2E9C-101B-9397-08002B2CF9AE}" pid="15" name="MSIP_Label_c8c00982-80e1-41e6-a03a-12f4ca954faf_Name">
    <vt:lpwstr>Internal</vt:lpwstr>
  </property>
  <property fmtid="{D5CDD505-2E9C-101B-9397-08002B2CF9AE}" pid="16" name="MSIP_Label_c8c00982-80e1-41e6-a03a-12f4ca954faf_Application">
    <vt:lpwstr>Microsoft Azure Information Protection</vt:lpwstr>
  </property>
  <property fmtid="{D5CDD505-2E9C-101B-9397-08002B2CF9AE}" pid="17" name="MSIP_Label_c8c00982-80e1-41e6-a03a-12f4ca954faf_ActionId">
    <vt:lpwstr>80ddc483-be77-442c-b974-2d0a79931598</vt:lpwstr>
  </property>
  <property fmtid="{D5CDD505-2E9C-101B-9397-08002B2CF9AE}" pid="18" name="MSIP_Label_c8c00982-80e1-41e6-a03a-12f4ca954faf_Extended_MSFT_Method">
    <vt:lpwstr>Automatic</vt:lpwstr>
  </property>
  <property fmtid="{D5CDD505-2E9C-101B-9397-08002B2CF9AE}" pid="19" name="MSIP_Label_06530cf4-8573-4c29-a912-bbcdac835909_Enabled">
    <vt:lpwstr>False</vt:lpwstr>
  </property>
  <property fmtid="{D5CDD505-2E9C-101B-9397-08002B2CF9AE}" pid="20" name="MSIP_Label_06530cf4-8573-4c29-a912-bbcdac835909_SiteId">
    <vt:lpwstr>ecaa386b-c8df-4ce0-ad01-740cbdb5ba55</vt:lpwstr>
  </property>
  <property fmtid="{D5CDD505-2E9C-101B-9397-08002B2CF9AE}" pid="21" name="MSIP_Label_06530cf4-8573-4c29-a912-bbcdac835909_Owner">
    <vt:lpwstr>WesterPe@BASFAD.BASF.NET</vt:lpwstr>
  </property>
  <property fmtid="{D5CDD505-2E9C-101B-9397-08002B2CF9AE}" pid="22" name="MSIP_Label_06530cf4-8573-4c29-a912-bbcdac835909_SetDate">
    <vt:lpwstr>2021-03-10T13:40:47.1885168Z</vt:lpwstr>
  </property>
  <property fmtid="{D5CDD505-2E9C-101B-9397-08002B2CF9AE}" pid="23" name="MSIP_Label_06530cf4-8573-4c29-a912-bbcdac835909_Name">
    <vt:lpwstr>Unprotected</vt:lpwstr>
  </property>
  <property fmtid="{D5CDD505-2E9C-101B-9397-08002B2CF9AE}" pid="24" name="MSIP_Label_06530cf4-8573-4c29-a912-bbcdac835909_Application">
    <vt:lpwstr>Microsoft Azure Information Protection</vt:lpwstr>
  </property>
  <property fmtid="{D5CDD505-2E9C-101B-9397-08002B2CF9AE}" pid="25" name="MSIP_Label_06530cf4-8573-4c29-a912-bbcdac835909_ActionId">
    <vt:lpwstr>80ddc483-be77-442c-b974-2d0a79931598</vt:lpwstr>
  </property>
  <property fmtid="{D5CDD505-2E9C-101B-9397-08002B2CF9AE}" pid="26" name="MSIP_Label_06530cf4-8573-4c29-a912-bbcdac835909_Parent">
    <vt:lpwstr>c8c00982-80e1-41e6-a03a-12f4ca954faf</vt:lpwstr>
  </property>
  <property fmtid="{D5CDD505-2E9C-101B-9397-08002B2CF9AE}" pid="27" name="MSIP_Label_06530cf4-8573-4c29-a912-bbcdac835909_Extended_MSFT_Method">
    <vt:lpwstr>Automatic</vt:lpwstr>
  </property>
  <property fmtid="{D5CDD505-2E9C-101B-9397-08002B2CF9AE}" pid="28" name="TaxKeyword">
    <vt:lpwstr/>
  </property>
  <property fmtid="{D5CDD505-2E9C-101B-9397-08002B2CF9AE}" pid="29" name="AI_AIDB_status_MM">
    <vt:lpwstr/>
  </property>
  <property fmtid="{D5CDD505-2E9C-101B-9397-08002B2CF9AE}" pid="30" name="Confidentiality">
    <vt:lpwstr>8;#3 - Internal use only|444dad51-745a-4285-abc9-4365fac0ec25</vt:lpwstr>
  </property>
  <property fmtid="{D5CDD505-2E9C-101B-9397-08002B2CF9AE}" pid="31" name="TaxKeywordTaxHTField">
    <vt:lpwstr/>
  </property>
  <property fmtid="{D5CDD505-2E9C-101B-9397-08002B2CF9AE}" pid="32" name="Document_Type">
    <vt:lpwstr>9;#NA|985ce182-55de-4937-95b7-506adedf733b</vt:lpwstr>
  </property>
  <property fmtid="{D5CDD505-2E9C-101B-9397-08002B2CF9AE}" pid="33" name="AI_Normalisation_status">
    <vt:lpwstr/>
  </property>
  <property fmtid="{D5CDD505-2E9C-101B-9397-08002B2CF9AE}" pid="34" name="Document_status">
    <vt:lpwstr>7;#Being worked on|61239119-fb6b-4477-99a9-0d9e8dd1a49e</vt:lpwstr>
  </property>
  <property fmtid="{D5CDD505-2E9C-101B-9397-08002B2CF9AE}" pid="35" name="GDPR">
    <vt:lpwstr>10;#NA|3fbde490-865b-454f-b890-2db0972ec210</vt:lpwstr>
  </property>
  <property fmtid="{D5CDD505-2E9C-101B-9397-08002B2CF9AE}" pid="36" name="MediaServiceImageTags">
    <vt:lpwstr/>
  </property>
  <property fmtid="{D5CDD505-2E9C-101B-9397-08002B2CF9AE}" pid="37" name="lcf76f155ced4ddcb4097134ff3c332f">
    <vt:lpwstr/>
  </property>
  <property fmtid="{D5CDD505-2E9C-101B-9397-08002B2CF9AE}" pid="38" name="MSIP_Label_a31278c8-9e0c-4164-90a5-45ac4b30bdbb_Enabled">
    <vt:lpwstr>true</vt:lpwstr>
  </property>
  <property fmtid="{D5CDD505-2E9C-101B-9397-08002B2CF9AE}" pid="39" name="MSIP_Label_a31278c8-9e0c-4164-90a5-45ac4b30bdbb_SetDate">
    <vt:lpwstr>2023-10-16T09:35:55Z</vt:lpwstr>
  </property>
  <property fmtid="{D5CDD505-2E9C-101B-9397-08002B2CF9AE}" pid="40" name="MSIP_Label_a31278c8-9e0c-4164-90a5-45ac4b30bdbb_Method">
    <vt:lpwstr>Standard</vt:lpwstr>
  </property>
  <property fmtid="{D5CDD505-2E9C-101B-9397-08002B2CF9AE}" pid="41" name="MSIP_Label_a31278c8-9e0c-4164-90a5-45ac4b30bdbb_Name">
    <vt:lpwstr>Public</vt:lpwstr>
  </property>
  <property fmtid="{D5CDD505-2E9C-101B-9397-08002B2CF9AE}" pid="42" name="MSIP_Label_a31278c8-9e0c-4164-90a5-45ac4b30bdbb_SiteId">
    <vt:lpwstr>2aa31c1f-01c3-45fb-ac5d-93315bf8649e</vt:lpwstr>
  </property>
  <property fmtid="{D5CDD505-2E9C-101B-9397-08002B2CF9AE}" pid="43" name="MSIP_Label_a31278c8-9e0c-4164-90a5-45ac4b30bdbb_ActionId">
    <vt:lpwstr>39b16c32-70f5-42d1-a1e0-d1cbf3019ad2</vt:lpwstr>
  </property>
  <property fmtid="{D5CDD505-2E9C-101B-9397-08002B2CF9AE}" pid="44" name="MSIP_Label_a31278c8-9e0c-4164-90a5-45ac4b30bdbb_ContentBits">
    <vt:lpwstr>0</vt:lpwstr>
  </property>
</Properties>
</file>