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8" r:id="rId6"/>
    <p:sldMasterId id="2147483686" r:id="rId7"/>
  </p:sldMasterIdLst>
  <p:notesMasterIdLst>
    <p:notesMasterId r:id="rId17"/>
  </p:notesMasterIdLst>
  <p:sldIdLst>
    <p:sldId id="259" r:id="rId8"/>
    <p:sldId id="832" r:id="rId9"/>
    <p:sldId id="817" r:id="rId10"/>
    <p:sldId id="825" r:id="rId11"/>
    <p:sldId id="831" r:id="rId12"/>
    <p:sldId id="815" r:id="rId13"/>
    <p:sldId id="304" r:id="rId14"/>
    <p:sldId id="303" r:id="rId15"/>
    <p:sldId id="294"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GGINS Heather" initials="KH" lastIdx="5" clrIdx="0">
    <p:extLst>
      <p:ext uri="{19B8F6BF-5375-455C-9EA6-DF929625EA0E}">
        <p15:presenceInfo xmlns:p15="http://schemas.microsoft.com/office/powerpoint/2012/main" userId="S::hki@cefic.be::1792bd2c-174e-446c-b2e2-856ab48e14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1F1F"/>
    <a:srgbClr val="69747A"/>
    <a:srgbClr val="488C74"/>
    <a:srgbClr val="F57A21"/>
    <a:srgbClr val="F47B20"/>
    <a:srgbClr val="168D3B"/>
    <a:srgbClr val="12B5EB"/>
    <a:srgbClr val="78B9CA"/>
    <a:srgbClr val="0058A9"/>
    <a:srgbClr val="FB75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6" y="36"/>
      </p:cViewPr>
      <p:guideLst>
        <p:guide orient="horz" pos="2183"/>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5" Type="http://schemas.openxmlformats.org/officeDocument/2006/relationships/slideMaster" Target="slideMasters/slideMaster1.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1.xml"/><Relationship Id="rId4" Type="http://schemas.openxmlformats.org/officeDocument/2006/relationships/oleObject" Target="Chart%20in%20Microsoft%20PowerPoint"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BE" b="1" dirty="0" err="1"/>
              <a:t>Number</a:t>
            </a:r>
            <a:r>
              <a:rPr lang="fr-BE" b="1" baseline="0" dirty="0"/>
              <a:t> of 2023 </a:t>
            </a:r>
            <a:r>
              <a:rPr lang="fr-BE" b="1" baseline="0" dirty="0" err="1"/>
              <a:t>users</a:t>
            </a:r>
            <a:r>
              <a:rPr lang="fr-BE" b="1" baseline="0" dirty="0"/>
              <a:t> of the </a:t>
            </a:r>
            <a:r>
              <a:rPr lang="fr-BE" b="1" baseline="0" dirty="0" err="1"/>
              <a:t>tool</a:t>
            </a:r>
            <a:r>
              <a:rPr lang="fr-BE" b="1" baseline="0" dirty="0"/>
              <a:t> per country</a:t>
            </a:r>
            <a:endParaRPr lang="fr-BE"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spPr>
            <a:solidFill>
              <a:schemeClr val="accent1"/>
            </a:solidFill>
            <a:ln>
              <a:noFill/>
            </a:ln>
            <a:effectLst/>
          </c:spPr>
          <c:invertIfNegative val="0"/>
          <c:cat>
            <c:strRef>
              <c:f>Sheet2!$A$1:$A$22</c:f>
              <c:strCache>
                <c:ptCount val="22"/>
                <c:pt idx="0">
                  <c:v>Italy</c:v>
                </c:pt>
                <c:pt idx="1">
                  <c:v>France</c:v>
                </c:pt>
                <c:pt idx="2">
                  <c:v>Germany</c:v>
                </c:pt>
                <c:pt idx="3">
                  <c:v>Spain</c:v>
                </c:pt>
                <c:pt idx="4">
                  <c:v>Belgium</c:v>
                </c:pt>
                <c:pt idx="5">
                  <c:v>Turkey</c:v>
                </c:pt>
                <c:pt idx="6">
                  <c:v>Switzerland</c:v>
                </c:pt>
                <c:pt idx="7">
                  <c:v>Finland</c:v>
                </c:pt>
                <c:pt idx="8">
                  <c:v>UK</c:v>
                </c:pt>
                <c:pt idx="9">
                  <c:v>Austria</c:v>
                </c:pt>
                <c:pt idx="10">
                  <c:v>Czech Republic </c:v>
                </c:pt>
                <c:pt idx="11">
                  <c:v>Sweden</c:v>
                </c:pt>
                <c:pt idx="12">
                  <c:v>Poland</c:v>
                </c:pt>
                <c:pt idx="13">
                  <c:v>Portugal</c:v>
                </c:pt>
                <c:pt idx="14">
                  <c:v>The Netherlands</c:v>
                </c:pt>
                <c:pt idx="15">
                  <c:v>Estonia</c:v>
                </c:pt>
                <c:pt idx="16">
                  <c:v>Hungary</c:v>
                </c:pt>
                <c:pt idx="17">
                  <c:v>Bulgaria</c:v>
                </c:pt>
                <c:pt idx="18">
                  <c:v>Craoatia</c:v>
                </c:pt>
                <c:pt idx="19">
                  <c:v>Slovak Republic </c:v>
                </c:pt>
                <c:pt idx="20">
                  <c:v>Greece, Romania</c:v>
                </c:pt>
                <c:pt idx="21">
                  <c:v>Ireland, Norway</c:v>
                </c:pt>
              </c:strCache>
            </c:strRef>
          </c:cat>
          <c:val>
            <c:numRef>
              <c:f>Sheet2!$B$1:$B$22</c:f>
              <c:numCache>
                <c:formatCode>General</c:formatCode>
                <c:ptCount val="22"/>
                <c:pt idx="0">
                  <c:v>127</c:v>
                </c:pt>
                <c:pt idx="1">
                  <c:v>116</c:v>
                </c:pt>
                <c:pt idx="2">
                  <c:v>79</c:v>
                </c:pt>
                <c:pt idx="3">
                  <c:v>71</c:v>
                </c:pt>
                <c:pt idx="4">
                  <c:v>48</c:v>
                </c:pt>
                <c:pt idx="5">
                  <c:v>39</c:v>
                </c:pt>
                <c:pt idx="6">
                  <c:v>39</c:v>
                </c:pt>
                <c:pt idx="7">
                  <c:v>38</c:v>
                </c:pt>
                <c:pt idx="8">
                  <c:v>33</c:v>
                </c:pt>
                <c:pt idx="9">
                  <c:v>30</c:v>
                </c:pt>
                <c:pt idx="10">
                  <c:v>29</c:v>
                </c:pt>
                <c:pt idx="11">
                  <c:v>20</c:v>
                </c:pt>
                <c:pt idx="12">
                  <c:v>16</c:v>
                </c:pt>
                <c:pt idx="13">
                  <c:v>13</c:v>
                </c:pt>
                <c:pt idx="14">
                  <c:v>13</c:v>
                </c:pt>
                <c:pt idx="15">
                  <c:v>12</c:v>
                </c:pt>
                <c:pt idx="16">
                  <c:v>9</c:v>
                </c:pt>
                <c:pt idx="17">
                  <c:v>8</c:v>
                </c:pt>
                <c:pt idx="18">
                  <c:v>6</c:v>
                </c:pt>
                <c:pt idx="19">
                  <c:v>6</c:v>
                </c:pt>
                <c:pt idx="20">
                  <c:v>3</c:v>
                </c:pt>
                <c:pt idx="21">
                  <c:v>1</c:v>
                </c:pt>
              </c:numCache>
            </c:numRef>
          </c:val>
          <c:extLst>
            <c:ext xmlns:c16="http://schemas.microsoft.com/office/drawing/2014/chart" uri="{C3380CC4-5D6E-409C-BE32-E72D297353CC}">
              <c16:uniqueId val="{00000000-A5A0-4301-8F30-6BBECF8842E0}"/>
            </c:ext>
          </c:extLst>
        </c:ser>
        <c:dLbls>
          <c:showLegendKey val="0"/>
          <c:showVal val="0"/>
          <c:showCatName val="0"/>
          <c:showSerName val="0"/>
          <c:showPercent val="0"/>
          <c:showBubbleSize val="0"/>
        </c:dLbls>
        <c:gapWidth val="219"/>
        <c:overlap val="-27"/>
        <c:axId val="378761279"/>
        <c:axId val="378758367"/>
      </c:barChart>
      <c:catAx>
        <c:axId val="3787612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78758367"/>
        <c:crosses val="autoZero"/>
        <c:auto val="1"/>
        <c:lblAlgn val="ctr"/>
        <c:lblOffset val="100"/>
        <c:noMultiLvlLbl val="0"/>
      </c:catAx>
      <c:valAx>
        <c:axId val="3787583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7876127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fr-BE" sz="1400" b="1" dirty="0"/>
              <a:t>Size</a:t>
            </a:r>
            <a:r>
              <a:rPr lang="fr-BE" sz="1400" b="1" baseline="0" dirty="0"/>
              <a:t> of </a:t>
            </a:r>
            <a:r>
              <a:rPr lang="fr-BE" sz="1400" b="1" baseline="0" dirty="0" err="1"/>
              <a:t>companies</a:t>
            </a:r>
            <a:r>
              <a:rPr lang="fr-BE" sz="1400" b="1" baseline="0" dirty="0"/>
              <a:t> </a:t>
            </a:r>
            <a:r>
              <a:rPr lang="fr-BE" sz="1400" b="1" baseline="0" dirty="0" err="1"/>
              <a:t>using</a:t>
            </a:r>
            <a:r>
              <a:rPr lang="fr-BE" sz="1400" b="1" baseline="0" dirty="0"/>
              <a:t> the </a:t>
            </a:r>
            <a:r>
              <a:rPr lang="fr-BE" sz="1400" b="1" baseline="0" dirty="0" err="1"/>
              <a:t>tool</a:t>
            </a:r>
            <a:r>
              <a:rPr lang="fr-BE" sz="1400" b="1" baseline="0" dirty="0"/>
              <a:t> </a:t>
            </a:r>
            <a:endParaRPr lang="fr-BE" sz="1400" b="1" dirty="0"/>
          </a:p>
        </c:rich>
      </c:tx>
      <c:layout>
        <c:manualLayout>
          <c:xMode val="edge"/>
          <c:yMode val="edge"/>
          <c:x val="0.14269057055076351"/>
          <c:y val="2.1840732494741857E-2"/>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manualLayout>
          <c:layoutTarget val="inner"/>
          <c:xMode val="edge"/>
          <c:yMode val="edge"/>
          <c:x val="7.4134071753349517E-2"/>
          <c:y val="0.13739469867115001"/>
          <c:w val="0.73318025667691389"/>
          <c:h val="0.63278661540162395"/>
        </c:manualLayout>
      </c:layout>
      <c:barChart>
        <c:barDir val="col"/>
        <c:grouping val="clustered"/>
        <c:varyColors val="0"/>
        <c:ser>
          <c:idx val="0"/>
          <c:order val="0"/>
          <c:tx>
            <c:strRef>
              <c:f>Sheet1!$B$1</c:f>
              <c:strCache>
                <c:ptCount val="1"/>
                <c:pt idx="0">
                  <c:v>2021</c:v>
                </c:pt>
              </c:strCache>
            </c:strRef>
          </c:tx>
          <c:spPr>
            <a:solidFill>
              <a:schemeClr val="accent1"/>
            </a:solidFill>
            <a:ln>
              <a:noFill/>
            </a:ln>
            <a:effectLst/>
          </c:spPr>
          <c:invertIfNegative val="0"/>
          <c:cat>
            <c:strRef>
              <c:f>Sheet1!$A$2:$A$5</c:f>
              <c:strCache>
                <c:ptCount val="3"/>
                <c:pt idx="0">
                  <c:v>Small</c:v>
                </c:pt>
                <c:pt idx="1">
                  <c:v>Medium</c:v>
                </c:pt>
                <c:pt idx="2">
                  <c:v>Large</c:v>
                </c:pt>
              </c:strCache>
            </c:strRef>
          </c:cat>
          <c:val>
            <c:numRef>
              <c:f>Sheet1!$B$2:$B$5</c:f>
              <c:numCache>
                <c:formatCode>General</c:formatCode>
                <c:ptCount val="4"/>
                <c:pt idx="0">
                  <c:v>66</c:v>
                </c:pt>
                <c:pt idx="1">
                  <c:v>180</c:v>
                </c:pt>
                <c:pt idx="2">
                  <c:v>229</c:v>
                </c:pt>
              </c:numCache>
            </c:numRef>
          </c:val>
          <c:extLst>
            <c:ext xmlns:c16="http://schemas.microsoft.com/office/drawing/2014/chart" uri="{C3380CC4-5D6E-409C-BE32-E72D297353CC}">
              <c16:uniqueId val="{00000000-3817-4B4A-A521-DC5D0AD21DCB}"/>
            </c:ext>
          </c:extLst>
        </c:ser>
        <c:ser>
          <c:idx val="1"/>
          <c:order val="1"/>
          <c:tx>
            <c:strRef>
              <c:f>Sheet1!$C$1</c:f>
              <c:strCache>
                <c:ptCount val="1"/>
                <c:pt idx="0">
                  <c:v>2022</c:v>
                </c:pt>
              </c:strCache>
            </c:strRef>
          </c:tx>
          <c:spPr>
            <a:solidFill>
              <a:schemeClr val="accent2"/>
            </a:solidFill>
            <a:ln>
              <a:noFill/>
            </a:ln>
            <a:effectLst/>
          </c:spPr>
          <c:invertIfNegative val="0"/>
          <c:cat>
            <c:strRef>
              <c:f>Sheet1!$A$2:$A$5</c:f>
              <c:strCache>
                <c:ptCount val="3"/>
                <c:pt idx="0">
                  <c:v>Small</c:v>
                </c:pt>
                <c:pt idx="1">
                  <c:v>Medium</c:v>
                </c:pt>
                <c:pt idx="2">
                  <c:v>Large</c:v>
                </c:pt>
              </c:strCache>
            </c:strRef>
          </c:cat>
          <c:val>
            <c:numRef>
              <c:f>Sheet1!$C$2:$C$5</c:f>
              <c:numCache>
                <c:formatCode>General</c:formatCode>
                <c:ptCount val="4"/>
                <c:pt idx="0">
                  <c:v>99</c:v>
                </c:pt>
                <c:pt idx="1">
                  <c:v>241</c:v>
                </c:pt>
                <c:pt idx="2">
                  <c:v>295</c:v>
                </c:pt>
              </c:numCache>
            </c:numRef>
          </c:val>
          <c:extLst>
            <c:ext xmlns:c16="http://schemas.microsoft.com/office/drawing/2014/chart" uri="{C3380CC4-5D6E-409C-BE32-E72D297353CC}">
              <c16:uniqueId val="{00000001-3817-4B4A-A521-DC5D0AD21DCB}"/>
            </c:ext>
          </c:extLst>
        </c:ser>
        <c:ser>
          <c:idx val="2"/>
          <c:order val="2"/>
          <c:tx>
            <c:strRef>
              <c:f>Sheet1!$D$1</c:f>
              <c:strCache>
                <c:ptCount val="1"/>
                <c:pt idx="0">
                  <c:v>2023</c:v>
                </c:pt>
              </c:strCache>
            </c:strRef>
          </c:tx>
          <c:spPr>
            <a:solidFill>
              <a:schemeClr val="accent3"/>
            </a:solidFill>
            <a:ln>
              <a:noFill/>
            </a:ln>
            <a:effectLst/>
          </c:spPr>
          <c:invertIfNegative val="0"/>
          <c:cat>
            <c:strRef>
              <c:f>Sheet1!$A$2:$A$5</c:f>
              <c:strCache>
                <c:ptCount val="3"/>
                <c:pt idx="0">
                  <c:v>Small</c:v>
                </c:pt>
                <c:pt idx="1">
                  <c:v>Medium</c:v>
                </c:pt>
                <c:pt idx="2">
                  <c:v>Large</c:v>
                </c:pt>
              </c:strCache>
            </c:strRef>
          </c:cat>
          <c:val>
            <c:numRef>
              <c:f>Sheet1!$D$2:$D$5</c:f>
              <c:numCache>
                <c:formatCode>General</c:formatCode>
                <c:ptCount val="4"/>
                <c:pt idx="0">
                  <c:v>116</c:v>
                </c:pt>
                <c:pt idx="1">
                  <c:v>309</c:v>
                </c:pt>
                <c:pt idx="2">
                  <c:v>349</c:v>
                </c:pt>
              </c:numCache>
            </c:numRef>
          </c:val>
          <c:extLst>
            <c:ext xmlns:c16="http://schemas.microsoft.com/office/drawing/2014/chart" uri="{C3380CC4-5D6E-409C-BE32-E72D297353CC}">
              <c16:uniqueId val="{00000000-4C92-4C5D-948C-C483A8EE85F9}"/>
            </c:ext>
          </c:extLst>
        </c:ser>
        <c:dLbls>
          <c:showLegendKey val="0"/>
          <c:showVal val="0"/>
          <c:showCatName val="0"/>
          <c:showSerName val="0"/>
          <c:showPercent val="0"/>
          <c:showBubbleSize val="0"/>
        </c:dLbls>
        <c:gapWidth val="219"/>
        <c:overlap val="-27"/>
        <c:axId val="1656558415"/>
        <c:axId val="1656560079"/>
      </c:barChart>
      <c:catAx>
        <c:axId val="16565584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tr-TR"/>
          </a:p>
        </c:txPr>
        <c:crossAx val="1656560079"/>
        <c:crosses val="autoZero"/>
        <c:auto val="1"/>
        <c:lblAlgn val="ctr"/>
        <c:lblOffset val="100"/>
        <c:noMultiLvlLbl val="0"/>
      </c:catAx>
      <c:valAx>
        <c:axId val="1656560079"/>
        <c:scaling>
          <c:orientation val="minMax"/>
          <c:max val="3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656558415"/>
        <c:crosses val="autoZero"/>
        <c:crossBetween val="between"/>
      </c:valAx>
      <c:spPr>
        <a:noFill/>
        <a:ln>
          <a:noFill/>
        </a:ln>
        <a:effectLst/>
      </c:spPr>
    </c:plotArea>
    <c:legend>
      <c:legendPos val="b"/>
      <c:layout>
        <c:manualLayout>
          <c:xMode val="edge"/>
          <c:yMode val="edge"/>
          <c:x val="0.57789610945901637"/>
          <c:y val="0.39204118986628383"/>
          <c:w val="0.31190876932706413"/>
          <c:h val="8.883029676165732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tr-T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fr-BE" b="1" dirty="0" err="1"/>
              <a:t>Number</a:t>
            </a:r>
            <a:r>
              <a:rPr lang="fr-BE" b="1" baseline="0" dirty="0"/>
              <a:t> of </a:t>
            </a:r>
            <a:r>
              <a:rPr lang="fr-BE" b="1" baseline="0" dirty="0" err="1"/>
              <a:t>users</a:t>
            </a:r>
            <a:r>
              <a:rPr lang="fr-BE" b="1" baseline="0" dirty="0"/>
              <a:t> of the </a:t>
            </a:r>
            <a:r>
              <a:rPr lang="fr-BE" b="1" baseline="0" dirty="0" err="1"/>
              <a:t>tool</a:t>
            </a:r>
            <a:endParaRPr lang="fr-BE"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spPr>
            <a:solidFill>
              <a:schemeClr val="accent1"/>
            </a:solidFill>
            <a:ln>
              <a:noFill/>
            </a:ln>
            <a:effectLst/>
          </c:spPr>
          <c:invertIfNegative val="0"/>
          <c:cat>
            <c:numRef>
              <c:f>'[Chart in Microsoft PowerPoint]Tabelle1'!$A$1:$A$3</c:f>
              <c:numCache>
                <c:formatCode>General</c:formatCode>
                <c:ptCount val="3"/>
                <c:pt idx="0">
                  <c:v>2021</c:v>
                </c:pt>
                <c:pt idx="1">
                  <c:v>2022</c:v>
                </c:pt>
                <c:pt idx="2">
                  <c:v>2023</c:v>
                </c:pt>
              </c:numCache>
            </c:numRef>
          </c:cat>
          <c:val>
            <c:numRef>
              <c:f>'[Chart in Microsoft PowerPoint]Tabelle1'!$B$1:$B$3</c:f>
              <c:numCache>
                <c:formatCode>General</c:formatCode>
                <c:ptCount val="3"/>
                <c:pt idx="0">
                  <c:v>475</c:v>
                </c:pt>
                <c:pt idx="1">
                  <c:v>635</c:v>
                </c:pt>
                <c:pt idx="2">
                  <c:v>774</c:v>
                </c:pt>
              </c:numCache>
            </c:numRef>
          </c:val>
          <c:extLst>
            <c:ext xmlns:c16="http://schemas.microsoft.com/office/drawing/2014/chart" uri="{C3380CC4-5D6E-409C-BE32-E72D297353CC}">
              <c16:uniqueId val="{00000000-4592-4FF5-A6F5-FD7A7296C0A8}"/>
            </c:ext>
          </c:extLst>
        </c:ser>
        <c:dLbls>
          <c:showLegendKey val="0"/>
          <c:showVal val="0"/>
          <c:showCatName val="0"/>
          <c:showSerName val="0"/>
          <c:showPercent val="0"/>
          <c:showBubbleSize val="0"/>
        </c:dLbls>
        <c:gapWidth val="219"/>
        <c:overlap val="-27"/>
        <c:axId val="380437631"/>
        <c:axId val="380438879"/>
      </c:barChart>
      <c:catAx>
        <c:axId val="3804376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80438879"/>
        <c:crosses val="autoZero"/>
        <c:auto val="1"/>
        <c:lblAlgn val="ctr"/>
        <c:lblOffset val="100"/>
        <c:noMultiLvlLbl val="0"/>
      </c:catAx>
      <c:valAx>
        <c:axId val="380438879"/>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8043763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tr-TR"/>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0.78316</cdr:x>
      <cdr:y>0.09308</cdr:y>
    </cdr:from>
    <cdr:to>
      <cdr:x>0.96211</cdr:x>
      <cdr:y>0.18524</cdr:y>
    </cdr:to>
    <cdr:sp macro="" textlink="">
      <cdr:nvSpPr>
        <cdr:cNvPr id="2" name="TextBox 11">
          <a:extLst xmlns:a="http://schemas.openxmlformats.org/drawingml/2006/main">
            <a:ext uri="{FF2B5EF4-FFF2-40B4-BE49-F238E27FC236}">
              <a16:creationId xmlns:a16="http://schemas.microsoft.com/office/drawing/2014/main" id="{F4F33A63-B90B-5E15-7492-50EB28680427}"/>
            </a:ext>
          </a:extLst>
        </cdr:cNvPr>
        <cdr:cNvSpPr txBox="1"/>
      </cdr:nvSpPr>
      <cdr:spPr>
        <a:xfrm xmlns:a="http://schemas.openxmlformats.org/drawingml/2006/main">
          <a:off x="3580597" y="264197"/>
          <a:ext cx="818152"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r-BE" sz="1100" dirty="0"/>
            <a:t>774</a:t>
          </a:r>
          <a:endParaRPr lang="en-BE"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DEB4EF4-26AE-41A7-8458-9A4ADA0E05F6}" type="datetimeFigureOut">
              <a:rPr lang="en-US" smtClean="0"/>
              <a:t>9/18/2023</a:t>
            </a:fld>
            <a:endParaRPr lang="en-US"/>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CDDE42F-E5B7-4D35-9EDA-31840E0659CD}" type="slidenum">
              <a:rPr lang="en-US" smtClean="0"/>
              <a:t>‹#›</a:t>
            </a:fld>
            <a:endParaRPr lang="en-US"/>
          </a:p>
        </p:txBody>
      </p:sp>
    </p:spTree>
    <p:extLst>
      <p:ext uri="{BB962C8B-B14F-4D97-AF65-F5344CB8AC3E}">
        <p14:creationId xmlns:p14="http://schemas.microsoft.com/office/powerpoint/2010/main" val="3940233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Diapositive de titre">
    <p:bg>
      <p:bgPr>
        <a:solidFill>
          <a:schemeClr val="bg1"/>
        </a:solidFill>
        <a:effectLst/>
      </p:bgPr>
    </p:bg>
    <p:spTree>
      <p:nvGrpSpPr>
        <p:cNvPr id="1" name=""/>
        <p:cNvGrpSpPr/>
        <p:nvPr/>
      </p:nvGrpSpPr>
      <p:grpSpPr>
        <a:xfrm>
          <a:off x="0" y="0"/>
          <a:ext cx="0" cy="0"/>
          <a:chOff x="0" y="0"/>
          <a:chExt cx="0" cy="0"/>
        </a:xfrm>
      </p:grpSpPr>
      <p:pic>
        <p:nvPicPr>
          <p:cNvPr id="6" name="Picture 7">
            <a:extLst>
              <a:ext uri="{FF2B5EF4-FFF2-40B4-BE49-F238E27FC236}">
                <a16:creationId xmlns:a16="http://schemas.microsoft.com/office/drawing/2014/main" id="{C838A4D1-5773-1E45-8381-BAFD532C587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14184" y="0"/>
            <a:ext cx="11977816" cy="6877189"/>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a:alphaModFix amt="85000"/>
            <a:extLst>
              <a:ext uri="{28A0092B-C50C-407E-A947-70E740481C1C}">
                <a14:useLocalDpi xmlns:a14="http://schemas.microsoft.com/office/drawing/2010/main" val="0"/>
              </a:ext>
            </a:extLst>
          </a:blip>
          <a:srcRect/>
          <a:stretch/>
        </p:blipFill>
        <p:spPr>
          <a:xfrm>
            <a:off x="0" y="-9939"/>
            <a:ext cx="6215743" cy="6877189"/>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338435" y="1122363"/>
            <a:ext cx="4637822" cy="2387600"/>
          </a:xfrm>
        </p:spPr>
        <p:txBody>
          <a:bodyPr anchor="b">
            <a:noAutofit/>
          </a:bodyPr>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338435" y="3602038"/>
            <a:ext cx="4637822" cy="1655762"/>
          </a:xfrm>
        </p:spPr>
        <p:txBody>
          <a:bodyPr>
            <a:noAutofit/>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254036" y="6356350"/>
            <a:ext cx="4722221"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US"/>
              <a:t>Notes and references</a:t>
            </a:r>
            <a:endParaRPr lang="fr-BE"/>
          </a:p>
        </p:txBody>
      </p:sp>
      <p:sp>
        <p:nvSpPr>
          <p:cNvPr id="11" name="Rectangle 10">
            <a:extLst>
              <a:ext uri="{FF2B5EF4-FFF2-40B4-BE49-F238E27FC236}">
                <a16:creationId xmlns:a16="http://schemas.microsoft.com/office/drawing/2014/main" id="{23914A53-251C-694B-84E8-172BEC48FBED}"/>
              </a:ext>
            </a:extLst>
          </p:cNvPr>
          <p:cNvSpPr/>
          <p:nvPr userDrawn="1"/>
        </p:nvSpPr>
        <p:spPr>
          <a:xfrm>
            <a:off x="0" y="-1"/>
            <a:ext cx="301451" cy="686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 name="Groupe 12">
            <a:extLst>
              <a:ext uri="{FF2B5EF4-FFF2-40B4-BE49-F238E27FC236}">
                <a16:creationId xmlns:a16="http://schemas.microsoft.com/office/drawing/2014/main" id="{48F38884-8003-0648-8451-16239BB2B7EA}"/>
              </a:ext>
            </a:extLst>
          </p:cNvPr>
          <p:cNvGrpSpPr/>
          <p:nvPr userDrawn="1"/>
        </p:nvGrpSpPr>
        <p:grpSpPr>
          <a:xfrm>
            <a:off x="29817" y="2958007"/>
            <a:ext cx="2017602" cy="1210560"/>
            <a:chOff x="-16257" y="3428518"/>
            <a:chExt cx="2484783" cy="1490868"/>
          </a:xfrm>
        </p:grpSpPr>
        <p:pic>
          <p:nvPicPr>
            <p:cNvPr id="10" name="Image 9">
              <a:extLst>
                <a:ext uri="{FF2B5EF4-FFF2-40B4-BE49-F238E27FC236}">
                  <a16:creationId xmlns:a16="http://schemas.microsoft.com/office/drawing/2014/main" id="{2D8EA8A6-F0CB-DE45-93CB-16903CC69D5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6257" y="3428518"/>
              <a:ext cx="2484783" cy="1490868"/>
            </a:xfrm>
            <a:prstGeom prst="rect">
              <a:avLst/>
            </a:prstGeom>
          </p:spPr>
        </p:pic>
        <p:pic>
          <p:nvPicPr>
            <p:cNvPr id="16" name="Image 15">
              <a:extLst>
                <a:ext uri="{FF2B5EF4-FFF2-40B4-BE49-F238E27FC236}">
                  <a16:creationId xmlns:a16="http://schemas.microsoft.com/office/drawing/2014/main" id="{49879003-005E-6249-8F2D-9EC0308DE024}"/>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44248" y="3923419"/>
              <a:ext cx="991121" cy="484549"/>
            </a:xfrm>
            <a:prstGeom prst="rect">
              <a:avLst/>
            </a:prstGeom>
          </p:spPr>
        </p:pic>
      </p:grpSp>
    </p:spTree>
    <p:extLst>
      <p:ext uri="{BB962C8B-B14F-4D97-AF65-F5344CB8AC3E}">
        <p14:creationId xmlns:p14="http://schemas.microsoft.com/office/powerpoint/2010/main" val="425273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9" name="Picture 11">
            <a:extLst>
              <a:ext uri="{FF2B5EF4-FFF2-40B4-BE49-F238E27FC236}">
                <a16:creationId xmlns:a16="http://schemas.microsoft.com/office/drawing/2014/main" id="{D8F49216-84E6-6048-80DE-18278BA529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8356921" cy="6858000"/>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338435" y="1122363"/>
            <a:ext cx="6716353" cy="2387600"/>
          </a:xfrm>
        </p:spPr>
        <p:txBody>
          <a:bodyPr anchor="b">
            <a:noAutofit/>
          </a:bodyPr>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338435" y="3602038"/>
            <a:ext cx="6716353" cy="1655762"/>
          </a:xfrm>
        </p:spPr>
        <p:txBody>
          <a:bodyPr>
            <a:noAutofit/>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255449" y="6356350"/>
            <a:ext cx="6799339"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US"/>
              <a:t>Notes and references</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indent="0" algn="ctr">
              <a:buNone/>
              <a:defRPr/>
            </a:lvl1pPr>
          </a:lstStyle>
          <a:p>
            <a:r>
              <a:rPr lang="en-US"/>
              <a:t> Click to add a background image</a:t>
            </a:r>
          </a:p>
        </p:txBody>
      </p:sp>
      <p:sp>
        <p:nvSpPr>
          <p:cNvPr id="21" name="Rectangle 20">
            <a:extLst>
              <a:ext uri="{FF2B5EF4-FFF2-40B4-BE49-F238E27FC236}">
                <a16:creationId xmlns:a16="http://schemas.microsoft.com/office/drawing/2014/main" id="{E3BBCAF0-204B-0E4A-8A87-AC98A77A91EC}"/>
              </a:ext>
            </a:extLst>
          </p:cNvPr>
          <p:cNvSpPr/>
          <p:nvPr userDrawn="1"/>
        </p:nvSpPr>
        <p:spPr>
          <a:xfrm>
            <a:off x="0" y="-1"/>
            <a:ext cx="301451" cy="686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 name="Groupe 12">
            <a:extLst>
              <a:ext uri="{FF2B5EF4-FFF2-40B4-BE49-F238E27FC236}">
                <a16:creationId xmlns:a16="http://schemas.microsoft.com/office/drawing/2014/main" id="{C74E8AD9-022B-1E45-B94B-80EBA3785C50}"/>
              </a:ext>
            </a:extLst>
          </p:cNvPr>
          <p:cNvGrpSpPr/>
          <p:nvPr userDrawn="1"/>
        </p:nvGrpSpPr>
        <p:grpSpPr>
          <a:xfrm>
            <a:off x="29817" y="2958007"/>
            <a:ext cx="2017602" cy="1210560"/>
            <a:chOff x="-16257" y="3428518"/>
            <a:chExt cx="2484783" cy="1490868"/>
          </a:xfrm>
        </p:grpSpPr>
        <p:pic>
          <p:nvPicPr>
            <p:cNvPr id="15" name="Image 14">
              <a:extLst>
                <a:ext uri="{FF2B5EF4-FFF2-40B4-BE49-F238E27FC236}">
                  <a16:creationId xmlns:a16="http://schemas.microsoft.com/office/drawing/2014/main" id="{A6528A1F-59F5-6F46-890A-91A62521DB9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257" y="3428518"/>
              <a:ext cx="2484783" cy="1490868"/>
            </a:xfrm>
            <a:prstGeom prst="rect">
              <a:avLst/>
            </a:prstGeom>
          </p:spPr>
        </p:pic>
        <p:pic>
          <p:nvPicPr>
            <p:cNvPr id="16" name="Image 15">
              <a:extLst>
                <a:ext uri="{FF2B5EF4-FFF2-40B4-BE49-F238E27FC236}">
                  <a16:creationId xmlns:a16="http://schemas.microsoft.com/office/drawing/2014/main" id="{9A923B48-475B-1645-819D-61EAABB91C5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44248" y="3923419"/>
              <a:ext cx="991121" cy="484549"/>
            </a:xfrm>
            <a:prstGeom prst="rect">
              <a:avLst/>
            </a:prstGeom>
          </p:spPr>
        </p:pic>
      </p:grpSp>
    </p:spTree>
    <p:extLst>
      <p:ext uri="{BB962C8B-B14F-4D97-AF65-F5344CB8AC3E}">
        <p14:creationId xmlns:p14="http://schemas.microsoft.com/office/powerpoint/2010/main" val="2872323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8" name="Espace réservé de la date 7">
            <a:extLst>
              <a:ext uri="{FF2B5EF4-FFF2-40B4-BE49-F238E27FC236}">
                <a16:creationId xmlns:a16="http://schemas.microsoft.com/office/drawing/2014/main" id="{DA8895F0-C26C-5A4A-8391-8C819B8D5AAF}"/>
              </a:ext>
            </a:extLst>
          </p:cNvPr>
          <p:cNvSpPr>
            <a:spLocks noGrp="1"/>
          </p:cNvSpPr>
          <p:nvPr>
            <p:ph type="dt" sz="half" idx="10"/>
          </p:nvPr>
        </p:nvSpPr>
        <p:spPr/>
        <p:txBody>
          <a:bodyPr/>
          <a:lstStyle/>
          <a:p>
            <a:endParaRPr lang="en-US">
              <a:solidFill>
                <a:schemeClr val="tx1">
                  <a:lumMod val="65000"/>
                  <a:lumOff val="35000"/>
                </a:schemeClr>
              </a:solidFill>
            </a:endParaRPr>
          </a:p>
        </p:txBody>
      </p:sp>
      <p:sp>
        <p:nvSpPr>
          <p:cNvPr id="9" name="Espace réservé du numéro de diapositive 8">
            <a:extLst>
              <a:ext uri="{FF2B5EF4-FFF2-40B4-BE49-F238E27FC236}">
                <a16:creationId xmlns:a16="http://schemas.microsoft.com/office/drawing/2014/main" id="{3F7DC961-B734-AB40-850C-58E18F6035B0}"/>
              </a:ext>
            </a:extLst>
          </p:cNvPr>
          <p:cNvSpPr>
            <a:spLocks noGrp="1"/>
          </p:cNvSpPr>
          <p:nvPr>
            <p:ph type="sldNum" sz="quarter" idx="11"/>
          </p:nvPr>
        </p:nvSpPr>
        <p:spPr/>
        <p:txBody>
          <a:bodyPr/>
          <a:lstStyle/>
          <a:p>
            <a:fld id="{8830446B-4C1B-488A-AF43-F715FC8527F7}" type="slidenum">
              <a:rPr lang="en-US" smtClean="0"/>
              <a:pPr/>
              <a:t>‹#›</a:t>
            </a:fld>
            <a:endParaRPr lang="en-US"/>
          </a:p>
        </p:txBody>
      </p:sp>
      <p:sp>
        <p:nvSpPr>
          <p:cNvPr id="12" name="Espace réservé du texte 6">
            <a:extLst>
              <a:ext uri="{FF2B5EF4-FFF2-40B4-BE49-F238E27FC236}">
                <a16:creationId xmlns:a16="http://schemas.microsoft.com/office/drawing/2014/main" id="{9799B9CE-F14A-404A-8002-98489942A78E}"/>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fr-FR"/>
              <a:t>Insert </a:t>
            </a:r>
            <a:r>
              <a:rPr lang="fr-FR" err="1"/>
              <a:t>here</a:t>
            </a:r>
            <a:r>
              <a:rPr lang="fr-FR"/>
              <a:t> </a:t>
            </a:r>
            <a:r>
              <a:rPr lang="fr-FR" err="1"/>
              <a:t>your</a:t>
            </a:r>
            <a:r>
              <a:rPr lang="fr-FR"/>
              <a:t> notes and </a:t>
            </a:r>
            <a:r>
              <a:rPr lang="fr-FR" err="1"/>
              <a:t>references</a:t>
            </a:r>
            <a:r>
              <a:rPr lang="fr-FR"/>
              <a:t> if </a:t>
            </a:r>
            <a:r>
              <a:rPr lang="fr-FR" err="1"/>
              <a:t>needed</a:t>
            </a:r>
            <a:r>
              <a:rPr lang="fr-FR"/>
              <a:t>.</a:t>
            </a:r>
          </a:p>
        </p:txBody>
      </p:sp>
    </p:spTree>
    <p:extLst>
      <p:ext uri="{BB962C8B-B14F-4D97-AF65-F5344CB8AC3E}">
        <p14:creationId xmlns:p14="http://schemas.microsoft.com/office/powerpoint/2010/main" val="270331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10" name="Picture 11">
            <a:extLst>
              <a:ext uri="{FF2B5EF4-FFF2-40B4-BE49-F238E27FC236}">
                <a16:creationId xmlns:a16="http://schemas.microsoft.com/office/drawing/2014/main" id="{255E6837-6AC0-A844-B106-CD916858EA2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2000" cy="6857038"/>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lvl1pPr>
              <a:defRPr>
                <a:solidFill>
                  <a:schemeClr val="bg1"/>
                </a:solidFill>
              </a:defRPr>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US" smtClean="0"/>
              <a:pPr/>
              <a:t>‹#›</a:t>
            </a:fld>
            <a:endParaRPr lang="en-US">
              <a:solidFill>
                <a:schemeClr val="bg1"/>
              </a:solidFill>
            </a:endParaRP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
        <p:nvSpPr>
          <p:cNvPr id="9" name="Espace réservé du texte 6">
            <a:extLst>
              <a:ext uri="{FF2B5EF4-FFF2-40B4-BE49-F238E27FC236}">
                <a16:creationId xmlns:a16="http://schemas.microsoft.com/office/drawing/2014/main" id="{45ABBB82-DF05-7E46-8A17-1F37F8ADF604}"/>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bg1"/>
                </a:solidFill>
              </a:defRPr>
            </a:lvl1pPr>
            <a:lvl2pPr marL="241200" indent="0">
              <a:buNone/>
              <a:defRPr/>
            </a:lvl2pPr>
            <a:lvl3pPr marL="482400" indent="0">
              <a:buNone/>
              <a:defRPr/>
            </a:lvl3pPr>
            <a:lvl4pPr marL="723600" indent="0">
              <a:buNone/>
              <a:defRPr/>
            </a:lvl4pPr>
            <a:lvl5pPr marL="964800" indent="0">
              <a:buNone/>
              <a:defRPr/>
            </a:lvl5pPr>
          </a:lstStyle>
          <a:p>
            <a:pPr lvl="0"/>
            <a:r>
              <a:rPr lang="fr-FR"/>
              <a:t>Insert </a:t>
            </a:r>
            <a:r>
              <a:rPr lang="fr-FR" err="1"/>
              <a:t>here</a:t>
            </a:r>
            <a:r>
              <a:rPr lang="fr-FR"/>
              <a:t> </a:t>
            </a:r>
            <a:r>
              <a:rPr lang="fr-FR" err="1"/>
              <a:t>your</a:t>
            </a:r>
            <a:r>
              <a:rPr lang="fr-FR"/>
              <a:t> notes and </a:t>
            </a:r>
            <a:r>
              <a:rPr lang="fr-FR" err="1"/>
              <a:t>references</a:t>
            </a:r>
            <a:r>
              <a:rPr lang="fr-FR"/>
              <a:t> if </a:t>
            </a:r>
            <a:r>
              <a:rPr lang="fr-FR" err="1"/>
              <a:t>needed</a:t>
            </a:r>
            <a:r>
              <a:rPr lang="fr-FR"/>
              <a:t>.</a:t>
            </a:r>
          </a:p>
        </p:txBody>
      </p:sp>
    </p:spTree>
    <p:extLst>
      <p:ext uri="{BB962C8B-B14F-4D97-AF65-F5344CB8AC3E}">
        <p14:creationId xmlns:p14="http://schemas.microsoft.com/office/powerpoint/2010/main" val="282605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17496" y="1087789"/>
            <a:ext cx="10944225" cy="3600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7" name="Espace réservé du texte 6">
            <a:extLst>
              <a:ext uri="{FF2B5EF4-FFF2-40B4-BE49-F238E27FC236}">
                <a16:creationId xmlns:a16="http://schemas.microsoft.com/office/drawing/2014/main" id="{F97C3172-C819-004E-94BB-8ED855E7245E}"/>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fr-FR"/>
              <a:t>Insert </a:t>
            </a:r>
            <a:r>
              <a:rPr lang="fr-FR" err="1"/>
              <a:t>here</a:t>
            </a:r>
            <a:r>
              <a:rPr lang="fr-FR"/>
              <a:t> </a:t>
            </a:r>
            <a:r>
              <a:rPr lang="fr-FR" err="1"/>
              <a:t>your</a:t>
            </a:r>
            <a:r>
              <a:rPr lang="fr-FR"/>
              <a:t> notes and </a:t>
            </a:r>
            <a:r>
              <a:rPr lang="fr-FR" err="1"/>
              <a:t>references</a:t>
            </a:r>
            <a:r>
              <a:rPr lang="fr-FR"/>
              <a:t> if </a:t>
            </a:r>
            <a:r>
              <a:rPr lang="fr-FR" err="1"/>
              <a:t>needed</a:t>
            </a:r>
            <a:r>
              <a:rPr lang="fr-FR"/>
              <a:t>.</a:t>
            </a:r>
          </a:p>
        </p:txBody>
      </p:sp>
    </p:spTree>
    <p:extLst>
      <p:ext uri="{BB962C8B-B14F-4D97-AF65-F5344CB8AC3E}">
        <p14:creationId xmlns:p14="http://schemas.microsoft.com/office/powerpoint/2010/main" val="2529862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3627787"/>
          </a:xfrm>
        </p:spPr>
        <p:txBody>
          <a:bodyPr lIns="0"/>
          <a:lstStyle/>
          <a:p>
            <a:endParaRPr lang="en-US"/>
          </a:p>
        </p:txBody>
      </p:sp>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89"/>
            <a:ext cx="10944224" cy="3600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1" name="Espace réservé du texte 6">
            <a:extLst>
              <a:ext uri="{FF2B5EF4-FFF2-40B4-BE49-F238E27FC236}">
                <a16:creationId xmlns:a16="http://schemas.microsoft.com/office/drawing/2014/main" id="{6E4A756E-4784-4143-998C-B0BDF6C4AF18}"/>
              </a:ext>
            </a:extLst>
          </p:cNvPr>
          <p:cNvSpPr>
            <a:spLocks noGrp="1"/>
          </p:cNvSpPr>
          <p:nvPr>
            <p:ph type="body" sz="quarter" idx="16"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fr-FR"/>
              <a:t>Insert </a:t>
            </a:r>
            <a:r>
              <a:rPr lang="fr-FR" err="1"/>
              <a:t>here</a:t>
            </a:r>
            <a:r>
              <a:rPr lang="fr-FR"/>
              <a:t> </a:t>
            </a:r>
            <a:r>
              <a:rPr lang="fr-FR" err="1"/>
              <a:t>your</a:t>
            </a:r>
            <a:r>
              <a:rPr lang="fr-FR"/>
              <a:t> notes and </a:t>
            </a:r>
            <a:r>
              <a:rPr lang="fr-FR" err="1"/>
              <a:t>references</a:t>
            </a:r>
            <a:r>
              <a:rPr lang="fr-FR"/>
              <a:t> if </a:t>
            </a:r>
            <a:r>
              <a:rPr lang="fr-FR" err="1"/>
              <a:t>needed</a:t>
            </a:r>
            <a:r>
              <a:rPr lang="fr-FR"/>
              <a:t>.</a:t>
            </a:r>
          </a:p>
        </p:txBody>
      </p:sp>
    </p:spTree>
    <p:extLst>
      <p:ext uri="{BB962C8B-B14F-4D97-AF65-F5344CB8AC3E}">
        <p14:creationId xmlns:p14="http://schemas.microsoft.com/office/powerpoint/2010/main" val="3520786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3"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90"/>
            <a:ext cx="10944224" cy="3600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3699787"/>
          </a:xfrm>
        </p:spPr>
        <p:txBody>
          <a:bodyPr lIns="0"/>
          <a:lstStyle/>
          <a:p>
            <a:endParaRPr lang="en-US"/>
          </a:p>
        </p:txBody>
      </p:sp>
      <p:sp>
        <p:nvSpPr>
          <p:cNvPr id="11" name="Espace réservé du texte 6">
            <a:extLst>
              <a:ext uri="{FF2B5EF4-FFF2-40B4-BE49-F238E27FC236}">
                <a16:creationId xmlns:a16="http://schemas.microsoft.com/office/drawing/2014/main" id="{4798F917-508B-5D43-89A1-9B7F583BEC55}"/>
              </a:ext>
            </a:extLst>
          </p:cNvPr>
          <p:cNvSpPr>
            <a:spLocks noGrp="1"/>
          </p:cNvSpPr>
          <p:nvPr>
            <p:ph type="body" sz="quarter" idx="16"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fr-FR"/>
              <a:t>Insert </a:t>
            </a:r>
            <a:r>
              <a:rPr lang="fr-FR" err="1"/>
              <a:t>here</a:t>
            </a:r>
            <a:r>
              <a:rPr lang="fr-FR"/>
              <a:t> </a:t>
            </a:r>
            <a:r>
              <a:rPr lang="fr-FR" err="1"/>
              <a:t>your</a:t>
            </a:r>
            <a:r>
              <a:rPr lang="fr-FR"/>
              <a:t> notes and </a:t>
            </a:r>
            <a:r>
              <a:rPr lang="fr-FR" err="1"/>
              <a:t>references</a:t>
            </a:r>
            <a:r>
              <a:rPr lang="fr-FR"/>
              <a:t> if </a:t>
            </a:r>
            <a:r>
              <a:rPr lang="fr-FR" err="1"/>
              <a:t>needed</a:t>
            </a:r>
            <a:r>
              <a:rPr lang="fr-FR"/>
              <a:t>.</a:t>
            </a:r>
          </a:p>
        </p:txBody>
      </p:sp>
    </p:spTree>
    <p:extLst>
      <p:ext uri="{BB962C8B-B14F-4D97-AF65-F5344CB8AC3E}">
        <p14:creationId xmlns:p14="http://schemas.microsoft.com/office/powerpoint/2010/main" val="1457161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89"/>
            <a:ext cx="10944224" cy="3600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endParaRPr lang="en-US"/>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p:nvPr>
        </p:nvSpPr>
        <p:spPr>
          <a:xfrm>
            <a:off x="623888" y="3813175"/>
            <a:ext cx="3492500" cy="1955800"/>
          </a:xfrm>
        </p:spPr>
        <p:txBody>
          <a:bodyPr>
            <a:no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p:nvPr>
        </p:nvSpPr>
        <p:spPr>
          <a:xfrm>
            <a:off x="4295775" y="3813175"/>
            <a:ext cx="3600450" cy="1946275"/>
          </a:xfrm>
        </p:spPr>
        <p:txBody>
          <a:bodyPr>
            <a:no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p:nvPr>
        </p:nvSpPr>
        <p:spPr>
          <a:xfrm>
            <a:off x="8075613" y="3813175"/>
            <a:ext cx="3492500" cy="1955800"/>
          </a:xfrm>
        </p:spPr>
        <p:txBody>
          <a:bodyPr>
            <a:no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7" name="Espace réservé du texte 6">
            <a:extLst>
              <a:ext uri="{FF2B5EF4-FFF2-40B4-BE49-F238E27FC236}">
                <a16:creationId xmlns:a16="http://schemas.microsoft.com/office/drawing/2014/main" id="{DB2E960A-7410-1940-8BA7-41910D78C305}"/>
              </a:ext>
            </a:extLst>
          </p:cNvPr>
          <p:cNvSpPr>
            <a:spLocks noGrp="1"/>
          </p:cNvSpPr>
          <p:nvPr>
            <p:ph type="body" sz="quarter" idx="21"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fr-FR"/>
              <a:t>Insert </a:t>
            </a:r>
            <a:r>
              <a:rPr lang="fr-FR" err="1"/>
              <a:t>here</a:t>
            </a:r>
            <a:r>
              <a:rPr lang="fr-FR"/>
              <a:t> </a:t>
            </a:r>
            <a:r>
              <a:rPr lang="fr-FR" err="1"/>
              <a:t>your</a:t>
            </a:r>
            <a:r>
              <a:rPr lang="fr-FR"/>
              <a:t> notes and </a:t>
            </a:r>
            <a:r>
              <a:rPr lang="fr-FR" err="1"/>
              <a:t>references</a:t>
            </a:r>
            <a:r>
              <a:rPr lang="fr-FR"/>
              <a:t> if </a:t>
            </a:r>
            <a:r>
              <a:rPr lang="fr-FR" err="1"/>
              <a:t>needed</a:t>
            </a:r>
            <a:r>
              <a:rPr lang="fr-FR"/>
              <a:t>.</a:t>
            </a:r>
          </a:p>
        </p:txBody>
      </p:sp>
    </p:spTree>
    <p:extLst>
      <p:ext uri="{BB962C8B-B14F-4D97-AF65-F5344CB8AC3E}">
        <p14:creationId xmlns:p14="http://schemas.microsoft.com/office/powerpoint/2010/main" val="2489907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5D8BB-F7A6-4BD4-B6BE-A35B2413ADDF}"/>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p:nvPr>
        </p:nvSpPr>
        <p:spPr>
          <a:xfrm>
            <a:off x="623888" y="1700213"/>
            <a:ext cx="5292726"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p:nvPr>
        </p:nvSpPr>
        <p:spPr>
          <a:xfrm>
            <a:off x="6275388" y="1700213"/>
            <a:ext cx="5292724"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hasCustomPrompt="1"/>
          </p:nvPr>
        </p:nvSpPr>
        <p:spPr>
          <a:xfrm>
            <a:off x="623888" y="1087789"/>
            <a:ext cx="10944224" cy="3600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6" name="Espace réservé de la date 5">
            <a:extLst>
              <a:ext uri="{FF2B5EF4-FFF2-40B4-BE49-F238E27FC236}">
                <a16:creationId xmlns:a16="http://schemas.microsoft.com/office/drawing/2014/main" id="{C6A97DE2-837F-9C49-A7BB-615995C7FAC2}"/>
              </a:ext>
            </a:extLst>
          </p:cNvPr>
          <p:cNvSpPr>
            <a:spLocks noGrp="1"/>
          </p:cNvSpPr>
          <p:nvPr>
            <p:ph type="dt" sz="half" idx="15"/>
          </p:nvPr>
        </p:nvSpPr>
        <p:spPr/>
        <p:txBody>
          <a:bodyPr/>
          <a:lstStyle/>
          <a:p>
            <a:endParaRPr lang="en-US">
              <a:solidFill>
                <a:schemeClr val="tx1">
                  <a:lumMod val="65000"/>
                  <a:lumOff val="35000"/>
                </a:schemeClr>
              </a:solidFill>
            </a:endParaRPr>
          </a:p>
        </p:txBody>
      </p:sp>
      <p:sp>
        <p:nvSpPr>
          <p:cNvPr id="12" name="Espace réservé du numéro de diapositive 11">
            <a:extLst>
              <a:ext uri="{FF2B5EF4-FFF2-40B4-BE49-F238E27FC236}">
                <a16:creationId xmlns:a16="http://schemas.microsoft.com/office/drawing/2014/main" id="{223B7A73-016B-CC43-8EFE-EA03B740041F}"/>
              </a:ext>
            </a:extLst>
          </p:cNvPr>
          <p:cNvSpPr>
            <a:spLocks noGrp="1"/>
          </p:cNvSpPr>
          <p:nvPr>
            <p:ph type="sldNum" sz="quarter" idx="17"/>
          </p:nvPr>
        </p:nvSpPr>
        <p:spPr/>
        <p:txBody>
          <a:bodyPr/>
          <a:lstStyle/>
          <a:p>
            <a:fld id="{8830446B-4C1B-488A-AF43-F715FC8527F7}" type="slidenum">
              <a:rPr lang="en-US" smtClean="0"/>
              <a:pPr/>
              <a:t>‹#›</a:t>
            </a:fld>
            <a:endParaRPr lang="en-US"/>
          </a:p>
        </p:txBody>
      </p:sp>
      <p:sp>
        <p:nvSpPr>
          <p:cNvPr id="13" name="Espace réservé du texte 6">
            <a:extLst>
              <a:ext uri="{FF2B5EF4-FFF2-40B4-BE49-F238E27FC236}">
                <a16:creationId xmlns:a16="http://schemas.microsoft.com/office/drawing/2014/main" id="{6A0D54E0-F289-FD45-8ED4-A156C61CB8BD}"/>
              </a:ext>
            </a:extLst>
          </p:cNvPr>
          <p:cNvSpPr>
            <a:spLocks noGrp="1"/>
          </p:cNvSpPr>
          <p:nvPr>
            <p:ph type="body" sz="quarter" idx="18"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fr-FR"/>
              <a:t>Insert </a:t>
            </a:r>
            <a:r>
              <a:rPr lang="fr-FR" err="1"/>
              <a:t>here</a:t>
            </a:r>
            <a:r>
              <a:rPr lang="fr-FR"/>
              <a:t> </a:t>
            </a:r>
            <a:r>
              <a:rPr lang="fr-FR" err="1"/>
              <a:t>your</a:t>
            </a:r>
            <a:r>
              <a:rPr lang="fr-FR"/>
              <a:t> notes and </a:t>
            </a:r>
            <a:r>
              <a:rPr lang="fr-FR" err="1"/>
              <a:t>references</a:t>
            </a:r>
            <a:r>
              <a:rPr lang="fr-FR"/>
              <a:t> if </a:t>
            </a:r>
            <a:r>
              <a:rPr lang="fr-FR" err="1"/>
              <a:t>needed</a:t>
            </a:r>
            <a:r>
              <a:rPr lang="fr-FR"/>
              <a:t>.</a:t>
            </a:r>
          </a:p>
        </p:txBody>
      </p:sp>
    </p:spTree>
    <p:extLst>
      <p:ext uri="{BB962C8B-B14F-4D97-AF65-F5344CB8AC3E}">
        <p14:creationId xmlns:p14="http://schemas.microsoft.com/office/powerpoint/2010/main" val="2881045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s and Graph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8B762-7389-4B7C-8A9C-04585DFA4863}"/>
              </a:ext>
            </a:extLst>
          </p:cNvPr>
          <p:cNvSpPr>
            <a:spLocks noGrp="1"/>
          </p:cNvSpPr>
          <p:nvPr>
            <p:ph type="title"/>
          </p:nvPr>
        </p:nvSpPr>
        <p:spPr/>
        <p:txBody>
          <a:bodyPr/>
          <a:lstStyle/>
          <a:p>
            <a:r>
              <a:rPr lang="fr-FR"/>
              <a:t>Modifiez le style du titre</a:t>
            </a:r>
            <a:endParaRPr lang="en-US"/>
          </a:p>
        </p:txBody>
      </p:sp>
      <p:sp>
        <p:nvSpPr>
          <p:cNvPr id="8" name="Espace réservé du graphique 7">
            <a:extLst>
              <a:ext uri="{FF2B5EF4-FFF2-40B4-BE49-F238E27FC236}">
                <a16:creationId xmlns:a16="http://schemas.microsoft.com/office/drawing/2014/main" id="{4BA6C3F1-5C13-4DAE-A84F-63C5EC905041}"/>
              </a:ext>
            </a:extLst>
          </p:cNvPr>
          <p:cNvSpPr>
            <a:spLocks noGrp="1"/>
          </p:cNvSpPr>
          <p:nvPr>
            <p:ph type="chart" sz="quarter" idx="14" hasCustomPrompt="1"/>
          </p:nvPr>
        </p:nvSpPr>
        <p:spPr>
          <a:xfrm>
            <a:off x="4295775" y="1412875"/>
            <a:ext cx="7272338" cy="4356100"/>
          </a:xfrm>
        </p:spPr>
        <p:txBody>
          <a:bodyPr/>
          <a:lstStyle/>
          <a:p>
            <a:r>
              <a:rPr lang="en-US"/>
              <a:t>Graph</a:t>
            </a:r>
          </a:p>
        </p:txBody>
      </p:sp>
      <p:sp>
        <p:nvSpPr>
          <p:cNvPr id="10" name="Espace réservé du texte 9">
            <a:extLst>
              <a:ext uri="{FF2B5EF4-FFF2-40B4-BE49-F238E27FC236}">
                <a16:creationId xmlns:a16="http://schemas.microsoft.com/office/drawing/2014/main" id="{4A7CD079-CE59-4CF1-84ED-C8CD0FD88A14}"/>
              </a:ext>
            </a:extLst>
          </p:cNvPr>
          <p:cNvSpPr>
            <a:spLocks noGrp="1"/>
          </p:cNvSpPr>
          <p:nvPr>
            <p:ph type="body" sz="quarter" idx="15"/>
          </p:nvPr>
        </p:nvSpPr>
        <p:spPr>
          <a:xfrm>
            <a:off x="623888" y="1412875"/>
            <a:ext cx="3492500" cy="43561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BC60B0CD-1527-9849-87BD-CF0E514F6AD3}"/>
              </a:ext>
            </a:extLst>
          </p:cNvPr>
          <p:cNvSpPr>
            <a:spLocks noGrp="1"/>
          </p:cNvSpPr>
          <p:nvPr>
            <p:ph type="dt" sz="half" idx="16"/>
          </p:nvPr>
        </p:nvSpPr>
        <p:spPr/>
        <p:txBody>
          <a:bodyPr/>
          <a:lstStyle/>
          <a:p>
            <a:endParaRPr lang="en-US">
              <a:solidFill>
                <a:schemeClr val="tx1">
                  <a:lumMod val="65000"/>
                  <a:lumOff val="35000"/>
                </a:schemeClr>
              </a:solidFill>
            </a:endParaRPr>
          </a:p>
        </p:txBody>
      </p:sp>
      <p:sp>
        <p:nvSpPr>
          <p:cNvPr id="7" name="Espace réservé du numéro de diapositive 6">
            <a:extLst>
              <a:ext uri="{FF2B5EF4-FFF2-40B4-BE49-F238E27FC236}">
                <a16:creationId xmlns:a16="http://schemas.microsoft.com/office/drawing/2014/main" id="{CED7A7F6-EEE8-7345-B9B8-8346677BC5CB}"/>
              </a:ext>
            </a:extLst>
          </p:cNvPr>
          <p:cNvSpPr>
            <a:spLocks noGrp="1"/>
          </p:cNvSpPr>
          <p:nvPr>
            <p:ph type="sldNum" sz="quarter" idx="18"/>
          </p:nvPr>
        </p:nvSpPr>
        <p:spPr/>
        <p:txBody>
          <a:bodyPr/>
          <a:lstStyle/>
          <a:p>
            <a:fld id="{8830446B-4C1B-488A-AF43-F715FC8527F7}" type="slidenum">
              <a:rPr lang="en-US" smtClean="0"/>
              <a:pPr/>
              <a:t>‹#›</a:t>
            </a:fld>
            <a:endParaRPr lang="en-US"/>
          </a:p>
        </p:txBody>
      </p:sp>
      <p:sp>
        <p:nvSpPr>
          <p:cNvPr id="13" name="Espace réservé du texte 6">
            <a:extLst>
              <a:ext uri="{FF2B5EF4-FFF2-40B4-BE49-F238E27FC236}">
                <a16:creationId xmlns:a16="http://schemas.microsoft.com/office/drawing/2014/main" id="{48DE98E7-04A4-8747-9779-56B93CCC6F53}"/>
              </a:ext>
            </a:extLst>
          </p:cNvPr>
          <p:cNvSpPr>
            <a:spLocks noGrp="1"/>
          </p:cNvSpPr>
          <p:nvPr>
            <p:ph type="body" sz="quarter" idx="19"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fr-FR"/>
              <a:t>Insert </a:t>
            </a:r>
            <a:r>
              <a:rPr lang="fr-FR" err="1"/>
              <a:t>here</a:t>
            </a:r>
            <a:r>
              <a:rPr lang="fr-FR"/>
              <a:t> </a:t>
            </a:r>
            <a:r>
              <a:rPr lang="fr-FR" err="1"/>
              <a:t>your</a:t>
            </a:r>
            <a:r>
              <a:rPr lang="fr-FR"/>
              <a:t> notes and </a:t>
            </a:r>
            <a:r>
              <a:rPr lang="fr-FR" err="1"/>
              <a:t>references</a:t>
            </a:r>
            <a:r>
              <a:rPr lang="fr-FR"/>
              <a:t> if </a:t>
            </a:r>
            <a:r>
              <a:rPr lang="fr-FR" err="1"/>
              <a:t>needed</a:t>
            </a:r>
            <a:r>
              <a:rPr lang="fr-FR"/>
              <a:t>.</a:t>
            </a:r>
          </a:p>
        </p:txBody>
      </p:sp>
    </p:spTree>
    <p:extLst>
      <p:ext uri="{BB962C8B-B14F-4D97-AF65-F5344CB8AC3E}">
        <p14:creationId xmlns:p14="http://schemas.microsoft.com/office/powerpoint/2010/main" val="175008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UIDANCE SLIDE">
    <p:bg>
      <p:bgPr>
        <a:solidFill>
          <a:schemeClr val="bg1"/>
        </a:solidFill>
        <a:effectLst/>
      </p:bgPr>
    </p:bg>
    <p:spTree>
      <p:nvGrpSpPr>
        <p:cNvPr id="1" name=""/>
        <p:cNvGrpSpPr/>
        <p:nvPr/>
      </p:nvGrpSpPr>
      <p:grpSpPr>
        <a:xfrm>
          <a:off x="0" y="0"/>
          <a:ext cx="0" cy="0"/>
          <a:chOff x="0" y="0"/>
          <a:chExt cx="0" cy="0"/>
        </a:xfrm>
      </p:grpSpPr>
      <p:sp>
        <p:nvSpPr>
          <p:cNvPr id="7" name="Rectangle : avec coins arrondis en haut 6">
            <a:extLst>
              <a:ext uri="{FF2B5EF4-FFF2-40B4-BE49-F238E27FC236}">
                <a16:creationId xmlns:a16="http://schemas.microsoft.com/office/drawing/2014/main" id="{7CAE7CB6-155B-1648-97C1-792BFBBC7704}"/>
              </a:ext>
            </a:extLst>
          </p:cNvPr>
          <p:cNvSpPr/>
          <p:nvPr userDrawn="1"/>
        </p:nvSpPr>
        <p:spPr>
          <a:xfrm>
            <a:off x="10345937" y="0"/>
            <a:ext cx="1687037" cy="1321904"/>
          </a:xfrm>
          <a:prstGeom prst="round2SameRect">
            <a:avLst>
              <a:gd name="adj1" fmla="val 0"/>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b="1"/>
              <a:t>GUIDANCE SLIDE.</a:t>
            </a:r>
          </a:p>
          <a:p>
            <a:pPr algn="ctr"/>
            <a:r>
              <a:rPr lang="fr-FR"/>
              <a:t>DO NOT USE</a:t>
            </a:r>
          </a:p>
        </p:txBody>
      </p:sp>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lvl1pPr>
              <a:defRPr>
                <a:solidFill>
                  <a:schemeClr val="bg2">
                    <a:lumMod val="75000"/>
                  </a:schemeClr>
                </a:solidFill>
              </a:defRPr>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610139"/>
            <a:ext cx="10944225" cy="4158836"/>
          </a:xfrm>
        </p:spPr>
        <p:txBody>
          <a:bodyPr lIns="0">
            <a:normAutofit/>
          </a:bodyPr>
          <a:lstStyle>
            <a:lvl1pPr>
              <a:defRPr sz="2000">
                <a:solidFill>
                  <a:schemeClr val="bg2">
                    <a:lumMod val="75000"/>
                  </a:schemeClr>
                </a:solidFill>
              </a:defRPr>
            </a:lvl1pPr>
            <a:lvl2pPr>
              <a:defRPr sz="1800">
                <a:solidFill>
                  <a:schemeClr val="bg2">
                    <a:lumMod val="75000"/>
                  </a:schemeClr>
                </a:solidFill>
              </a:defRPr>
            </a:lvl2pPr>
            <a:lvl3pPr>
              <a:defRPr sz="1600">
                <a:solidFill>
                  <a:schemeClr val="bg2">
                    <a:lumMod val="75000"/>
                  </a:schemeClr>
                </a:solidFill>
              </a:defRPr>
            </a:lvl3pPr>
            <a:lvl4pPr>
              <a:defRPr sz="1400">
                <a:solidFill>
                  <a:schemeClr val="bg2">
                    <a:lumMod val="75000"/>
                  </a:schemeClr>
                </a:solidFill>
              </a:defRPr>
            </a:lvl4pPr>
            <a:lvl5pPr>
              <a:defRPr sz="1400">
                <a:solidFill>
                  <a:schemeClr val="bg2">
                    <a:lumMod val="75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0" name="Espace réservé du texte 9">
            <a:extLst>
              <a:ext uri="{FF2B5EF4-FFF2-40B4-BE49-F238E27FC236}">
                <a16:creationId xmlns:a16="http://schemas.microsoft.com/office/drawing/2014/main" id="{BD769E04-3AB8-664B-87A6-ADC8EF122B6F}"/>
              </a:ext>
            </a:extLst>
          </p:cNvPr>
          <p:cNvSpPr>
            <a:spLocks noGrp="1"/>
          </p:cNvSpPr>
          <p:nvPr>
            <p:ph type="body" sz="quarter" idx="13"/>
          </p:nvPr>
        </p:nvSpPr>
        <p:spPr>
          <a:xfrm>
            <a:off x="623888" y="1118911"/>
            <a:ext cx="9791700" cy="363537"/>
          </a:xfrm>
        </p:spPr>
        <p:txBody>
          <a:bodyPr/>
          <a:lstStyle>
            <a:lvl1pPr marL="0" indent="0">
              <a:buNone/>
              <a:defRPr>
                <a:solidFill>
                  <a:schemeClr val="bg2">
                    <a:lumMod val="75000"/>
                  </a:schemeClr>
                </a:solidFill>
              </a:defRPr>
            </a:lvl1pPr>
            <a:lvl2pPr marL="241200" indent="0">
              <a:buNone/>
              <a:defRPr/>
            </a:lvl2pPr>
          </a:lstStyle>
          <a:p>
            <a:pPr lvl="0"/>
            <a:r>
              <a:rPr lang="fr-FR"/>
              <a:t>Cliquez pour modifier les styles du texte du masque</a:t>
            </a:r>
          </a:p>
        </p:txBody>
      </p:sp>
      <p:sp>
        <p:nvSpPr>
          <p:cNvPr id="14" name="Espace réservé de la date 13">
            <a:extLst>
              <a:ext uri="{FF2B5EF4-FFF2-40B4-BE49-F238E27FC236}">
                <a16:creationId xmlns:a16="http://schemas.microsoft.com/office/drawing/2014/main" id="{F9631EEF-1295-B645-9221-F6A8EE95FD35}"/>
              </a:ext>
            </a:extLst>
          </p:cNvPr>
          <p:cNvSpPr>
            <a:spLocks noGrp="1"/>
          </p:cNvSpPr>
          <p:nvPr>
            <p:ph type="dt" sz="half" idx="14"/>
          </p:nvPr>
        </p:nvSpPr>
        <p:spPr/>
        <p:txBody>
          <a:bodyPr/>
          <a:lstStyle/>
          <a:p>
            <a:endParaRPr lang="en-US">
              <a:solidFill>
                <a:schemeClr val="tx1">
                  <a:lumMod val="65000"/>
                  <a:lumOff val="35000"/>
                </a:schemeClr>
              </a:solidFill>
            </a:endParaRPr>
          </a:p>
        </p:txBody>
      </p:sp>
      <p:sp>
        <p:nvSpPr>
          <p:cNvPr id="16" name="Espace réservé du numéro de diapositive 15">
            <a:extLst>
              <a:ext uri="{FF2B5EF4-FFF2-40B4-BE49-F238E27FC236}">
                <a16:creationId xmlns:a16="http://schemas.microsoft.com/office/drawing/2014/main" id="{7DB852B4-0E09-D741-B90C-6D8A15D21077}"/>
              </a:ext>
            </a:extLst>
          </p:cNvPr>
          <p:cNvSpPr>
            <a:spLocks noGrp="1"/>
          </p:cNvSpPr>
          <p:nvPr>
            <p:ph type="sldNum" sz="quarter" idx="16"/>
          </p:nvPr>
        </p:nvSpPr>
        <p:spPr/>
        <p:txBody>
          <a:bodyPr/>
          <a:lstStyle/>
          <a:p>
            <a:fld id="{8830446B-4C1B-488A-AF43-F715FC8527F7}" type="slidenum">
              <a:rPr lang="en-US" smtClean="0"/>
              <a:pPr/>
              <a:t>‹#›</a:t>
            </a:fld>
            <a:endParaRPr lang="en-US"/>
          </a:p>
        </p:txBody>
      </p:sp>
    </p:spTree>
    <p:extLst>
      <p:ext uri="{BB962C8B-B14F-4D97-AF65-F5344CB8AC3E}">
        <p14:creationId xmlns:p14="http://schemas.microsoft.com/office/powerpoint/2010/main" val="124522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a:xfrm>
            <a:off x="9864502" y="6213444"/>
            <a:ext cx="640462" cy="287626"/>
          </a:xfrm>
        </p:spPr>
        <p:txBody>
          <a:bodyPr/>
          <a:lstStyle/>
          <a:p>
            <a:fld id="{8830446B-4C1B-488A-AF43-F715FC8527F7}" type="slidenum">
              <a:rPr lang="en-US" smtClean="0"/>
              <a:t>‹#›</a:t>
            </a:fld>
            <a:endParaRPr lang="en-US"/>
          </a:p>
        </p:txBody>
      </p:sp>
      <p:sp>
        <p:nvSpPr>
          <p:cNvPr id="10" name="Espace réservé pour une image  9">
            <a:extLst>
              <a:ext uri="{FF2B5EF4-FFF2-40B4-BE49-F238E27FC236}">
                <a16:creationId xmlns:a16="http://schemas.microsoft.com/office/drawing/2014/main" id="{987719C5-9D3E-7E46-AA2C-F82831733AA1}"/>
              </a:ext>
            </a:extLst>
          </p:cNvPr>
          <p:cNvSpPr>
            <a:spLocks noGrp="1"/>
          </p:cNvSpPr>
          <p:nvPr>
            <p:ph type="pic" sz="quarter" idx="13" hasCustomPrompt="1"/>
          </p:nvPr>
        </p:nvSpPr>
        <p:spPr>
          <a:xfrm>
            <a:off x="10628059" y="6026050"/>
            <a:ext cx="1470379" cy="514350"/>
          </a:xfrm>
        </p:spPr>
        <p:txBody>
          <a:bodyPr anchor="ctr">
            <a:normAutofit/>
          </a:bodyPr>
          <a:lstStyle>
            <a:lvl1pPr marL="0" indent="0" algn="ctr">
              <a:buNone/>
              <a:defRPr sz="1800"/>
            </a:lvl1pPr>
          </a:lstStyle>
          <a:p>
            <a:r>
              <a:rPr lang="fr-FR"/>
              <a:t>Logo</a:t>
            </a:r>
          </a:p>
        </p:txBody>
      </p:sp>
      <p:sp>
        <p:nvSpPr>
          <p:cNvPr id="8" name="Espace réservé du texte 6">
            <a:extLst>
              <a:ext uri="{FF2B5EF4-FFF2-40B4-BE49-F238E27FC236}">
                <a16:creationId xmlns:a16="http://schemas.microsoft.com/office/drawing/2014/main" id="{B3CA1A72-8A0E-9342-9E96-FCDF95D4F871}"/>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fr-FR"/>
              <a:t>Insert </a:t>
            </a:r>
            <a:r>
              <a:rPr lang="fr-FR" err="1"/>
              <a:t>here</a:t>
            </a:r>
            <a:r>
              <a:rPr lang="fr-FR"/>
              <a:t> </a:t>
            </a:r>
            <a:r>
              <a:rPr lang="fr-FR" err="1"/>
              <a:t>your</a:t>
            </a:r>
            <a:r>
              <a:rPr lang="fr-FR"/>
              <a:t> notes and </a:t>
            </a:r>
            <a:r>
              <a:rPr lang="fr-FR" err="1"/>
              <a:t>references</a:t>
            </a:r>
            <a:r>
              <a:rPr lang="fr-FR"/>
              <a:t> if </a:t>
            </a:r>
            <a:r>
              <a:rPr lang="fr-FR" err="1"/>
              <a:t>needed</a:t>
            </a:r>
            <a:r>
              <a:rPr lang="fr-FR"/>
              <a:t>.</a:t>
            </a:r>
          </a:p>
        </p:txBody>
      </p:sp>
    </p:spTree>
    <p:extLst>
      <p:ext uri="{BB962C8B-B14F-4D97-AF65-F5344CB8AC3E}">
        <p14:creationId xmlns:p14="http://schemas.microsoft.com/office/powerpoint/2010/main" val="478806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Green">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571934" y="2242241"/>
            <a:ext cx="9126871" cy="2387600"/>
          </a:xfrm>
        </p:spPr>
        <p:txBody>
          <a:bodyPr anchor="b"/>
          <a:lstStyle>
            <a:lvl1pPr algn="l">
              <a:lnSpc>
                <a:spcPct val="80000"/>
              </a:lnSpc>
              <a:defRPr sz="6000">
                <a:solidFill>
                  <a:schemeClr val="bg2"/>
                </a:solidFill>
                <a:latin typeface="+mj-lt"/>
              </a:defRPr>
            </a:lvl1pPr>
          </a:lstStyle>
          <a:p>
            <a:r>
              <a:rPr lang="en-US"/>
              <a:t>Click to edit Master title style</a:t>
            </a:r>
          </a:p>
        </p:txBody>
      </p:sp>
      <p:sp>
        <p:nvSpPr>
          <p:cNvPr id="3" name="Subtitle 2"/>
          <p:cNvSpPr>
            <a:spLocks noGrp="1"/>
          </p:cNvSpPr>
          <p:nvPr>
            <p:ph type="subTitle" idx="1"/>
          </p:nvPr>
        </p:nvSpPr>
        <p:spPr bwMode="gray">
          <a:xfrm>
            <a:off x="571934" y="5132884"/>
            <a:ext cx="9126871" cy="764482"/>
          </a:xfrm>
        </p:spPr>
        <p:txBody>
          <a:bodyPr/>
          <a:lstStyle>
            <a:lvl1pPr marL="0" indent="0" algn="l">
              <a:buNone/>
              <a:defRPr sz="24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bwMode="gray">
          <a:xfrm>
            <a:off x="571933" y="6068675"/>
            <a:ext cx="2743200" cy="365125"/>
          </a:xfrm>
          <a:prstGeom prst="rect">
            <a:avLst/>
          </a:prstGeom>
        </p:spPr>
        <p:txBody>
          <a:bodyPr/>
          <a:lstStyle>
            <a:lvl1pPr>
              <a:defRPr sz="1800">
                <a:solidFill>
                  <a:schemeClr val="bg2"/>
                </a:solidFill>
              </a:defRPr>
            </a:lvl1pPr>
          </a:lstStyle>
          <a:p>
            <a:endParaRPr lang="fr-BE"/>
          </a:p>
        </p:txBody>
      </p:sp>
      <p:sp>
        <p:nvSpPr>
          <p:cNvPr id="5" name="Footer Placeholder 4"/>
          <p:cNvSpPr>
            <a:spLocks noGrp="1"/>
          </p:cNvSpPr>
          <p:nvPr>
            <p:ph type="ftr" sz="quarter" idx="11"/>
          </p:nvPr>
        </p:nvSpPr>
        <p:spPr bwMode="gray">
          <a:xfrm>
            <a:off x="571933" y="6315256"/>
            <a:ext cx="4114800" cy="365125"/>
          </a:xfrm>
          <a:prstGeom prst="rect">
            <a:avLst/>
          </a:prstGeom>
        </p:spPr>
        <p:txBody>
          <a:bodyPr/>
          <a:lstStyle>
            <a:lvl1pPr algn="l">
              <a:defRPr sz="1800">
                <a:solidFill>
                  <a:schemeClr val="bg2"/>
                </a:solidFill>
              </a:defRPr>
            </a:lvl1pPr>
          </a:lstStyle>
          <a:p>
            <a:endParaRPr lang="fr-BE"/>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9930695" y="3135086"/>
            <a:ext cx="1796309" cy="584094"/>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10244148" y="6275684"/>
            <a:ext cx="1482857" cy="289366"/>
          </a:xfrm>
          <a:prstGeom prst="rect">
            <a:avLst/>
          </a:prstGeom>
        </p:spPr>
      </p:pic>
    </p:spTree>
    <p:extLst>
      <p:ext uri="{BB962C8B-B14F-4D97-AF65-F5344CB8AC3E}">
        <p14:creationId xmlns:p14="http://schemas.microsoft.com/office/powerpoint/2010/main" val="965872488"/>
      </p:ext>
    </p:extLst>
  </p:cSld>
  <p:clrMapOvr>
    <a:masterClrMapping/>
  </p:clrMapOvr>
  <p:transition spd="slow">
    <p:wipe dir="r"/>
  </p:transition>
  <p:extLst>
    <p:ext uri="{DCECCB84-F9BA-43D5-87BE-67443E8EF086}">
      <p15:sldGuideLst xmlns:p15="http://schemas.microsoft.com/office/powerpoint/2012/main">
        <p15:guide id="1" orient="horz" pos="4140">
          <p15:clr>
            <a:srgbClr val="FBAE40"/>
          </p15:clr>
        </p15:guide>
        <p15:guide id="2" pos="2880">
          <p15:clr>
            <a:srgbClr val="FBAE40"/>
          </p15:clr>
        </p15:guide>
        <p15:guide id="3" pos="340">
          <p15:clr>
            <a:srgbClr val="FBAE40"/>
          </p15:clr>
        </p15:guide>
        <p15:guide id="4" orient="horz" pos="323">
          <p15:clr>
            <a:srgbClr val="FBAE40"/>
          </p15:clr>
        </p15:guide>
        <p15:guide id="5" pos="553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1_Title Slid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571934" y="2242241"/>
            <a:ext cx="9126871" cy="2387600"/>
          </a:xfrm>
        </p:spPr>
        <p:txBody>
          <a:bodyPr anchor="b"/>
          <a:lstStyle>
            <a:lvl1pPr algn="l">
              <a:lnSpc>
                <a:spcPct val="80000"/>
              </a:lnSpc>
              <a:defRPr sz="6000">
                <a:solidFill>
                  <a:schemeClr val="bg2"/>
                </a:solidFill>
                <a:latin typeface="+mj-lt"/>
              </a:defRPr>
            </a:lvl1pPr>
          </a:lstStyle>
          <a:p>
            <a:r>
              <a:rPr lang="en-US"/>
              <a:t>Click to edit Master title style</a:t>
            </a:r>
          </a:p>
        </p:txBody>
      </p:sp>
      <p:sp>
        <p:nvSpPr>
          <p:cNvPr id="3" name="Subtitle 2"/>
          <p:cNvSpPr>
            <a:spLocks noGrp="1"/>
          </p:cNvSpPr>
          <p:nvPr>
            <p:ph type="subTitle" idx="1"/>
          </p:nvPr>
        </p:nvSpPr>
        <p:spPr bwMode="gray">
          <a:xfrm>
            <a:off x="571934" y="5132884"/>
            <a:ext cx="9126871" cy="764482"/>
          </a:xfrm>
        </p:spPr>
        <p:txBody>
          <a:bodyPr/>
          <a:lstStyle>
            <a:lvl1pPr marL="0" indent="0" algn="l">
              <a:buNone/>
              <a:defRPr sz="24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bwMode="gray">
          <a:xfrm>
            <a:off x="571933" y="6068675"/>
            <a:ext cx="2743200" cy="365125"/>
          </a:xfrm>
          <a:prstGeom prst="rect">
            <a:avLst/>
          </a:prstGeom>
        </p:spPr>
        <p:txBody>
          <a:bodyPr/>
          <a:lstStyle>
            <a:lvl1pPr>
              <a:defRPr sz="1800">
                <a:solidFill>
                  <a:schemeClr val="bg2"/>
                </a:solidFill>
              </a:defRPr>
            </a:lvl1pPr>
          </a:lstStyle>
          <a:p>
            <a:endParaRPr lang="fr-BE"/>
          </a:p>
        </p:txBody>
      </p:sp>
      <p:sp>
        <p:nvSpPr>
          <p:cNvPr id="5" name="Footer Placeholder 4"/>
          <p:cNvSpPr>
            <a:spLocks noGrp="1"/>
          </p:cNvSpPr>
          <p:nvPr>
            <p:ph type="ftr" sz="quarter" idx="11"/>
          </p:nvPr>
        </p:nvSpPr>
        <p:spPr bwMode="gray">
          <a:xfrm>
            <a:off x="571933" y="6315256"/>
            <a:ext cx="4114800" cy="365125"/>
          </a:xfrm>
          <a:prstGeom prst="rect">
            <a:avLst/>
          </a:prstGeom>
        </p:spPr>
        <p:txBody>
          <a:bodyPr/>
          <a:lstStyle>
            <a:lvl1pPr algn="l">
              <a:defRPr sz="1800">
                <a:solidFill>
                  <a:schemeClr val="bg2"/>
                </a:solidFill>
              </a:defRPr>
            </a:lvl1pPr>
          </a:lstStyle>
          <a:p>
            <a:endParaRPr lang="fr-BE"/>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9930695" y="3135086"/>
            <a:ext cx="1796309" cy="584094"/>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10244148" y="6275684"/>
            <a:ext cx="1482857" cy="289366"/>
          </a:xfrm>
          <a:prstGeom prst="rect">
            <a:avLst/>
          </a:prstGeom>
        </p:spPr>
      </p:pic>
    </p:spTree>
    <p:extLst>
      <p:ext uri="{BB962C8B-B14F-4D97-AF65-F5344CB8AC3E}">
        <p14:creationId xmlns:p14="http://schemas.microsoft.com/office/powerpoint/2010/main" val="1292022993"/>
      </p:ext>
    </p:extLst>
  </p:cSld>
  <p:clrMapOvr>
    <a:masterClrMapping/>
  </p:clrMapOvr>
  <p:transition spd="slow">
    <p:wipe dir="r"/>
  </p:transition>
  <p:extLst>
    <p:ext uri="{DCECCB84-F9BA-43D5-87BE-67443E8EF086}">
      <p15:sldGuideLst xmlns:p15="http://schemas.microsoft.com/office/powerpoint/2012/main">
        <p15:guide id="1" orient="horz" pos="4140">
          <p15:clr>
            <a:srgbClr val="FBAE40"/>
          </p15:clr>
        </p15:guide>
        <p15:guide id="2" pos="2880">
          <p15:clr>
            <a:srgbClr val="FBAE40"/>
          </p15:clr>
        </p15:guide>
        <p15:guide id="3" pos="340">
          <p15:clr>
            <a:srgbClr val="FBAE40"/>
          </p15:clr>
        </p15:guide>
        <p15:guide id="4" orient="horz" pos="323">
          <p15:clr>
            <a:srgbClr val="FBAE40"/>
          </p15:clr>
        </p15:guide>
        <p15:guide id="5" pos="553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73742" y="441066"/>
            <a:ext cx="10212593" cy="978944"/>
          </a:xfrm>
        </p:spPr>
        <p:txBody>
          <a:bodyPr/>
          <a:lstStyle/>
          <a:p>
            <a:r>
              <a:rPr lang="en-US"/>
              <a:t>Click to edit Master title style</a:t>
            </a:r>
            <a:endParaRPr lang="fr-BE"/>
          </a:p>
        </p:txBody>
      </p:sp>
      <p:sp>
        <p:nvSpPr>
          <p:cNvPr id="7" name="Text Placeholder 6"/>
          <p:cNvSpPr>
            <a:spLocks noGrp="1"/>
          </p:cNvSpPr>
          <p:nvPr>
            <p:ph type="body" sz="quarter" idx="11"/>
          </p:nvPr>
        </p:nvSpPr>
        <p:spPr>
          <a:xfrm>
            <a:off x="573742" y="1538302"/>
            <a:ext cx="11139892" cy="4519598"/>
          </a:xfrm>
        </p:spPr>
        <p:txBody>
          <a:bodyPr/>
          <a:lstStyle>
            <a:lvl1pPr marL="0" indent="0">
              <a:buFont typeface="Arial" panose="020B0604020202020204" pitchFamily="34" charset="0"/>
              <a:buNone/>
              <a:defRPr/>
            </a:lvl1pPr>
            <a:lvl2pPr marL="265113" indent="-265113">
              <a:buFont typeface="Arial" panose="020B0604020202020204" pitchFamily="34" charset="0"/>
              <a:buChar char="•"/>
              <a:defRPr/>
            </a:lvl2pPr>
            <a:lvl3pPr marL="538163" indent="-273050">
              <a:buFont typeface="Calibri" panose="020F0502020204030204" pitchFamily="34" charset="0"/>
              <a:buChar char="–"/>
              <a:defRPr/>
            </a:lvl3pPr>
            <a:lvl4pPr marL="809625" indent="-271463">
              <a:buFont typeface="Calibri" panose="020F050202020403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2"/>
          <p:cNvSpPr txBox="1">
            <a:spLocks/>
          </p:cNvSpPr>
          <p:nvPr userDrawn="1"/>
        </p:nvSpPr>
        <p:spPr bwMode="gray">
          <a:xfrm>
            <a:off x="8969196" y="6356352"/>
            <a:ext cx="2744437"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BE" sz="1200"/>
              <a:t>Page </a:t>
            </a:r>
            <a:fld id="{6984F883-9912-4EFB-8404-2A825476CACA}" type="slidenum">
              <a:rPr lang="fr-BE" sz="1200" smtClean="0"/>
              <a:pPr/>
              <a:t>‹#›</a:t>
            </a:fld>
            <a:endParaRPr lang="fr-BE" sz="1200"/>
          </a:p>
        </p:txBody>
      </p:sp>
    </p:spTree>
    <p:extLst>
      <p:ext uri="{BB962C8B-B14F-4D97-AF65-F5344CB8AC3E}">
        <p14:creationId xmlns:p14="http://schemas.microsoft.com/office/powerpoint/2010/main" val="312951085"/>
      </p:ext>
    </p:extLst>
  </p:cSld>
  <p:clrMapOvr>
    <a:masterClrMapping/>
  </p:clrMapOvr>
  <p:transition spd="slow">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73742" y="441066"/>
            <a:ext cx="10212593" cy="978944"/>
          </a:xfrm>
        </p:spPr>
        <p:txBody>
          <a:bodyPr/>
          <a:lstStyle/>
          <a:p>
            <a:r>
              <a:rPr lang="en-US"/>
              <a:t>Click to edit Master title style</a:t>
            </a:r>
          </a:p>
        </p:txBody>
      </p:sp>
      <p:sp>
        <p:nvSpPr>
          <p:cNvPr id="3" name="Content Placeholder 2"/>
          <p:cNvSpPr>
            <a:spLocks noGrp="1"/>
          </p:cNvSpPr>
          <p:nvPr>
            <p:ph sz="half" idx="1"/>
          </p:nvPr>
        </p:nvSpPr>
        <p:spPr bwMode="gray">
          <a:xfrm>
            <a:off x="573742" y="1567439"/>
            <a:ext cx="4905487" cy="4490461"/>
          </a:xfrm>
        </p:spPr>
        <p:txBody>
          <a:bodyPr/>
          <a:lstStyle>
            <a:lvl3pPr marL="538163" indent="-273050">
              <a:defRPr/>
            </a:lvl3pPr>
            <a:lvl4pPr marL="809625" indent="-271463">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bwMode="gray">
          <a:xfrm>
            <a:off x="5789288" y="1567439"/>
            <a:ext cx="5685537" cy="2075440"/>
          </a:xfrm>
          <a:solidFill>
            <a:schemeClr val="bg2"/>
          </a:solidFill>
          <a:ln w="3175" cmpd="sng">
            <a:solidFill>
              <a:schemeClr val="bg1"/>
            </a:solidFill>
          </a:ln>
        </p:spPr>
        <p:txBody>
          <a:bodyPr>
            <a:spAutoFit/>
          </a:bodyPr>
          <a:lstStyle>
            <a:lvl3pPr marL="538163" indent="-273050">
              <a:defRPr/>
            </a:lvl3pPr>
            <a:lvl4pPr marL="809625" indent="-271463">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2"/>
          <p:cNvSpPr txBox="1">
            <a:spLocks/>
          </p:cNvSpPr>
          <p:nvPr userDrawn="1"/>
        </p:nvSpPr>
        <p:spPr bwMode="gray">
          <a:xfrm>
            <a:off x="8969196" y="6356352"/>
            <a:ext cx="2744437"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BE" sz="1200"/>
              <a:t>Page </a:t>
            </a:r>
            <a:fld id="{6984F883-9912-4EFB-8404-2A825476CACA}" type="slidenum">
              <a:rPr lang="fr-BE" sz="1200" smtClean="0"/>
              <a:pPr/>
              <a:t>‹#›</a:t>
            </a:fld>
            <a:endParaRPr lang="fr-BE" sz="1200"/>
          </a:p>
        </p:txBody>
      </p:sp>
    </p:spTree>
    <p:extLst>
      <p:ext uri="{BB962C8B-B14F-4D97-AF65-F5344CB8AC3E}">
        <p14:creationId xmlns:p14="http://schemas.microsoft.com/office/powerpoint/2010/main" val="2518465822"/>
      </p:ext>
    </p:extLst>
  </p:cSld>
  <p:clrMapOvr>
    <a:masterClrMapping/>
  </p:clrMapOvr>
  <p:transition spd="slow">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73742" y="441066"/>
            <a:ext cx="10212593" cy="978944"/>
          </a:xfrm>
        </p:spPr>
        <p:txBody>
          <a:bodyPr/>
          <a:lstStyle/>
          <a:p>
            <a:r>
              <a:rPr lang="en-US"/>
              <a:t>Click to edit Master title style</a:t>
            </a:r>
          </a:p>
        </p:txBody>
      </p:sp>
      <p:sp>
        <p:nvSpPr>
          <p:cNvPr id="3" name="Content Placeholder 2"/>
          <p:cNvSpPr>
            <a:spLocks noGrp="1"/>
          </p:cNvSpPr>
          <p:nvPr>
            <p:ph sz="half" idx="1"/>
          </p:nvPr>
        </p:nvSpPr>
        <p:spPr bwMode="gray">
          <a:xfrm>
            <a:off x="573741" y="1567439"/>
            <a:ext cx="5280000" cy="4498767"/>
          </a:xfrm>
        </p:spPr>
        <p:txBody>
          <a:bodyPr/>
          <a:lstStyle>
            <a:lvl3pPr marL="538163" indent="-273050">
              <a:defRPr/>
            </a:lvl3pPr>
            <a:lvl4pPr marL="809625" indent="-271463">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bwMode="gray">
          <a:xfrm>
            <a:off x="6443948" y="1567439"/>
            <a:ext cx="5280000" cy="4498766"/>
          </a:xfrm>
          <a:solidFill>
            <a:schemeClr val="bg2"/>
          </a:solidFill>
          <a:ln w="3175" cmpd="sng">
            <a:noFill/>
          </a:ln>
        </p:spPr>
        <p:txBody>
          <a:bodyPr wrap="square">
            <a:noAutofit/>
          </a:bodyPr>
          <a:lstStyle>
            <a:lvl3pPr marL="538163" indent="-273050">
              <a:defRPr/>
            </a:lvl3pPr>
            <a:lvl4pPr marL="809625" indent="-271463">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2"/>
          <p:cNvSpPr txBox="1">
            <a:spLocks/>
          </p:cNvSpPr>
          <p:nvPr userDrawn="1"/>
        </p:nvSpPr>
        <p:spPr bwMode="gray">
          <a:xfrm>
            <a:off x="8969196" y="6356352"/>
            <a:ext cx="2744437"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BE" sz="1200"/>
              <a:t>Page </a:t>
            </a:r>
            <a:fld id="{6984F883-9912-4EFB-8404-2A825476CACA}" type="slidenum">
              <a:rPr lang="fr-BE" sz="1200" smtClean="0"/>
              <a:pPr/>
              <a:t>‹#›</a:t>
            </a:fld>
            <a:endParaRPr lang="fr-BE" sz="1200"/>
          </a:p>
        </p:txBody>
      </p:sp>
    </p:spTree>
    <p:extLst>
      <p:ext uri="{BB962C8B-B14F-4D97-AF65-F5344CB8AC3E}">
        <p14:creationId xmlns:p14="http://schemas.microsoft.com/office/powerpoint/2010/main" val="3370384070"/>
      </p:ext>
    </p:extLst>
  </p:cSld>
  <p:clrMapOvr>
    <a:masterClrMapping/>
  </p:clrMapOvr>
  <p:transition spd="slow">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Content with boxes">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73742" y="441066"/>
            <a:ext cx="10212593" cy="978944"/>
          </a:xfrm>
        </p:spPr>
        <p:txBody>
          <a:bodyPr/>
          <a:lstStyle/>
          <a:p>
            <a:r>
              <a:rPr lang="en-US"/>
              <a:t>Click to edit Master title style</a:t>
            </a:r>
          </a:p>
        </p:txBody>
      </p:sp>
      <p:sp>
        <p:nvSpPr>
          <p:cNvPr id="3" name="Content Placeholder 2"/>
          <p:cNvSpPr>
            <a:spLocks noGrp="1"/>
          </p:cNvSpPr>
          <p:nvPr>
            <p:ph sz="half" idx="1"/>
          </p:nvPr>
        </p:nvSpPr>
        <p:spPr bwMode="gray">
          <a:xfrm>
            <a:off x="573742" y="1567439"/>
            <a:ext cx="6904268" cy="4490461"/>
          </a:xfrm>
        </p:spPr>
        <p:txBody>
          <a:bodyPr/>
          <a:lstStyle>
            <a:lvl3pPr marL="538163" indent="-273050">
              <a:defRPr/>
            </a:lvl3pPr>
            <a:lvl4pPr marL="809625" indent="-271463">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bwMode="gray">
          <a:xfrm>
            <a:off x="7716819" y="1567439"/>
            <a:ext cx="3758005" cy="833562"/>
          </a:xfrm>
          <a:solidFill>
            <a:schemeClr val="accent4"/>
          </a:solidFill>
          <a:ln w="3175" cmpd="sng">
            <a:noFill/>
          </a:ln>
        </p:spPr>
        <p:txBody>
          <a:bodyPr wrap="square">
            <a:spAutoFit/>
          </a:bodyPr>
          <a:lstStyle>
            <a:lvl1pPr marL="0" indent="0">
              <a:spcAft>
                <a:spcPts val="0"/>
              </a:spcAft>
              <a:buFont typeface="Arial" panose="020B0604020202020204" pitchFamily="34" charset="0"/>
              <a:buNone/>
              <a:defRPr sz="2400" b="0">
                <a:solidFill>
                  <a:schemeClr val="bg2"/>
                </a:solidFill>
              </a:defRPr>
            </a:lvl1pPr>
            <a:lvl2pPr marL="0" indent="0">
              <a:buNone/>
              <a:defRPr sz="2000">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a:t>
            </a:r>
          </a:p>
          <a:p>
            <a:pPr lvl="1"/>
            <a:r>
              <a:rPr lang="en-US"/>
              <a:t>Second level</a:t>
            </a:r>
          </a:p>
        </p:txBody>
      </p:sp>
      <p:sp>
        <p:nvSpPr>
          <p:cNvPr id="8" name="Slide Number Placeholder 2"/>
          <p:cNvSpPr txBox="1">
            <a:spLocks/>
          </p:cNvSpPr>
          <p:nvPr userDrawn="1"/>
        </p:nvSpPr>
        <p:spPr bwMode="gray">
          <a:xfrm>
            <a:off x="8969196" y="6356352"/>
            <a:ext cx="2744437"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BE" sz="1200"/>
              <a:t>Page </a:t>
            </a:r>
            <a:fld id="{6984F883-9912-4EFB-8404-2A825476CACA}" type="slidenum">
              <a:rPr lang="fr-BE" sz="1200" smtClean="0"/>
              <a:pPr/>
              <a:t>‹#›</a:t>
            </a:fld>
            <a:endParaRPr lang="fr-BE" sz="1200"/>
          </a:p>
        </p:txBody>
      </p:sp>
    </p:spTree>
    <p:extLst>
      <p:ext uri="{BB962C8B-B14F-4D97-AF65-F5344CB8AC3E}">
        <p14:creationId xmlns:p14="http://schemas.microsoft.com/office/powerpoint/2010/main" val="634828316"/>
      </p:ext>
    </p:extLst>
  </p:cSld>
  <p:clrMapOvr>
    <a:masterClrMapping/>
  </p:clrMapOvr>
  <p:transition spd="slow">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6" name="Content Placeholder 2"/>
          <p:cNvSpPr>
            <a:spLocks noGrp="1"/>
          </p:cNvSpPr>
          <p:nvPr>
            <p:ph sz="half" idx="1"/>
          </p:nvPr>
        </p:nvSpPr>
        <p:spPr bwMode="gray">
          <a:xfrm>
            <a:off x="573742" y="1567439"/>
            <a:ext cx="11139892" cy="2075440"/>
          </a:xfrm>
          <a:ln w="3175">
            <a:solidFill>
              <a:schemeClr val="bg1"/>
            </a:solidFill>
          </a:ln>
        </p:spPr>
        <p:txBody>
          <a:bodyPr>
            <a:spAutoFit/>
          </a:bodyPr>
          <a:lstStyle>
            <a:lvl3pPr marL="538163" indent="-273050">
              <a:defRPr/>
            </a:lvl3pPr>
            <a:lvl4pPr marL="809625" indent="-271463">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2"/>
          <p:cNvSpPr txBox="1">
            <a:spLocks/>
          </p:cNvSpPr>
          <p:nvPr userDrawn="1"/>
        </p:nvSpPr>
        <p:spPr bwMode="gray">
          <a:xfrm>
            <a:off x="8969196" y="6356352"/>
            <a:ext cx="2744437"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BE" sz="1200"/>
              <a:t>Page </a:t>
            </a:r>
            <a:fld id="{6984F883-9912-4EFB-8404-2A825476CACA}" type="slidenum">
              <a:rPr lang="fr-BE" sz="1200" smtClean="0"/>
              <a:pPr/>
              <a:t>‹#›</a:t>
            </a:fld>
            <a:endParaRPr lang="fr-BE" sz="1200"/>
          </a:p>
        </p:txBody>
      </p:sp>
    </p:spTree>
    <p:extLst>
      <p:ext uri="{BB962C8B-B14F-4D97-AF65-F5344CB8AC3E}">
        <p14:creationId xmlns:p14="http://schemas.microsoft.com/office/powerpoint/2010/main" val="2691813994"/>
      </p:ext>
    </p:extLst>
  </p:cSld>
  <p:clrMapOvr>
    <a:masterClrMapping/>
  </p:clrMapOvr>
  <p:transition spd="slow">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2_Diapositive de titr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218F6FE-414B-4656-A11A-C9654ACACB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6610"/>
          <a:stretch/>
        </p:blipFill>
        <p:spPr>
          <a:xfrm>
            <a:off x="-58721" y="0"/>
            <a:ext cx="12250721" cy="6857040"/>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cstate="screen">
            <a:alphaModFix amt="85000"/>
            <a:extLst>
              <a:ext uri="{28A0092B-C50C-407E-A947-70E740481C1C}">
                <a14:useLocalDpi xmlns:a14="http://schemas.microsoft.com/office/drawing/2010/main"/>
              </a:ext>
            </a:extLst>
          </a:blip>
          <a:srcRect/>
          <a:stretch/>
        </p:blipFill>
        <p:spPr>
          <a:xfrm>
            <a:off x="0" y="961"/>
            <a:ext cx="8383979" cy="6861049"/>
          </a:xfrm>
          <a:prstGeom prst="rect">
            <a:avLst/>
          </a:prstGeom>
        </p:spPr>
      </p:pic>
      <p:pic>
        <p:nvPicPr>
          <p:cNvPr id="10" name="Picture 12">
            <a:extLst>
              <a:ext uri="{FF2B5EF4-FFF2-40B4-BE49-F238E27FC236}">
                <a16:creationId xmlns:a16="http://schemas.microsoft.com/office/drawing/2014/main" id="{5425C4CC-36EA-D34B-B5D7-042CDA54E9E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58721" y="-7915"/>
            <a:ext cx="1733804" cy="6877532"/>
          </a:xfrm>
          <a:prstGeom prst="rect">
            <a:avLst/>
          </a:prstGeom>
        </p:spPr>
      </p:pic>
      <p:pic>
        <p:nvPicPr>
          <p:cNvPr id="11" name="Image 10">
            <a:extLst>
              <a:ext uri="{FF2B5EF4-FFF2-40B4-BE49-F238E27FC236}">
                <a16:creationId xmlns:a16="http://schemas.microsoft.com/office/drawing/2014/main" id="{E743725A-C796-514C-89B4-4342D5CCE5B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33467" y="3235495"/>
            <a:ext cx="846304" cy="376741"/>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userDrawn="1">
            <p:ph type="ctrTitle" hasCustomPrompt="1"/>
          </p:nvPr>
        </p:nvSpPr>
        <p:spPr>
          <a:xfrm>
            <a:off x="1523999" y="1122363"/>
            <a:ext cx="6763789" cy="2387600"/>
          </a:xfrm>
        </p:spPr>
        <p:txBody>
          <a:bodyPr anchor="ctr"/>
          <a:lstStyle>
            <a:lvl1pPr algn="l">
              <a:defRPr sz="5000" b="0">
                <a:solidFill>
                  <a:schemeClr val="bg1"/>
                </a:solidFill>
              </a:defRPr>
            </a:lvl1pPr>
          </a:lstStyle>
          <a:p>
            <a:r>
              <a:rPr lang="en-US"/>
              <a:t>An Introduction to the Slovenian Presidency of the Council of the EU</a:t>
            </a:r>
          </a:p>
        </p:txBody>
      </p:sp>
      <p:sp>
        <p:nvSpPr>
          <p:cNvPr id="3" name="Sous-titre 2">
            <a:extLst>
              <a:ext uri="{FF2B5EF4-FFF2-40B4-BE49-F238E27FC236}">
                <a16:creationId xmlns:a16="http://schemas.microsoft.com/office/drawing/2014/main" id="{0EBC4226-917C-4292-B446-C525B4F88BB0}"/>
              </a:ext>
            </a:extLst>
          </p:cNvPr>
          <p:cNvSpPr>
            <a:spLocks noGrp="1"/>
          </p:cNvSpPr>
          <p:nvPr userDrawn="1">
            <p:ph type="subTitle" idx="1" hasCustomPrompt="1"/>
          </p:nvPr>
        </p:nvSpPr>
        <p:spPr>
          <a:xfrm>
            <a:off x="1523998" y="4035244"/>
            <a:ext cx="6659302"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28 June 2021</a:t>
            </a:r>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userDrawn="1">
            <p:ph type="ftr" sz="quarter" idx="11"/>
          </p:nvPr>
        </p:nvSpPr>
        <p:spPr>
          <a:xfrm>
            <a:off x="1523999" y="6356350"/>
            <a:ext cx="6659301"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US"/>
              <a:t>The European Chemical Industry Council, AISBL – Rue </a:t>
            </a:r>
            <a:r>
              <a:rPr lang="en-US" err="1"/>
              <a:t>Belliard</a:t>
            </a:r>
            <a:r>
              <a:rPr lang="en-US"/>
              <a:t>, 40 - 1040 Brussels – Belgium - </a:t>
            </a:r>
            <a:r>
              <a:rPr lang="fr-BE" err="1"/>
              <a:t>Transparency</a:t>
            </a:r>
            <a:r>
              <a:rPr lang="fr-BE"/>
              <a:t> </a:t>
            </a:r>
            <a:r>
              <a:rPr lang="fr-BE" err="1"/>
              <a:t>Register</a:t>
            </a:r>
            <a:r>
              <a:rPr lang="fr-BE"/>
              <a:t> n°64879142323-90</a:t>
            </a:r>
          </a:p>
        </p:txBody>
      </p:sp>
      <p:sp>
        <p:nvSpPr>
          <p:cNvPr id="8" name="TextBox 19">
            <a:extLst>
              <a:ext uri="{FF2B5EF4-FFF2-40B4-BE49-F238E27FC236}">
                <a16:creationId xmlns:a16="http://schemas.microsoft.com/office/drawing/2014/main" id="{8B359890-FD68-6041-B7A4-2A588A9CDE3B}"/>
              </a:ext>
            </a:extLst>
          </p:cNvPr>
          <p:cNvSpPr txBox="1"/>
          <p:nvPr userDrawn="1"/>
        </p:nvSpPr>
        <p:spPr>
          <a:xfrm>
            <a:off x="408757" y="114259"/>
            <a:ext cx="4198966" cy="400110"/>
          </a:xfrm>
          <a:prstGeom prst="rect">
            <a:avLst/>
          </a:prstGeom>
          <a:noFill/>
        </p:spPr>
        <p:txBody>
          <a:bodyPr wrap="square" rtlCol="0">
            <a:spAutoFit/>
          </a:bodyPr>
          <a:lstStyle/>
          <a:p>
            <a:pPr algn="l"/>
            <a:r>
              <a:rPr lang="en-US" sz="2000" b="1" i="0">
                <a:solidFill>
                  <a:schemeClr val="bg1"/>
                </a:solidFill>
                <a:latin typeface="Calibri" panose="020F0502020204030204" pitchFamily="34" charset="0"/>
                <a:cs typeface="Calibri" panose="020F0502020204030204" pitchFamily="34" charset="0"/>
              </a:rPr>
              <a:t>POLICY </a:t>
            </a:r>
            <a:r>
              <a:rPr lang="en-US" sz="2000" b="0" i="0">
                <a:solidFill>
                  <a:schemeClr val="bg1"/>
                </a:solidFill>
                <a:latin typeface="Calibri" panose="020F0502020204030204" pitchFamily="34" charset="0"/>
                <a:cs typeface="Calibri" panose="020F0502020204030204" pitchFamily="34" charset="0"/>
              </a:rPr>
              <a:t>HORIZONS</a:t>
            </a:r>
          </a:p>
        </p:txBody>
      </p:sp>
    </p:spTree>
    <p:extLst>
      <p:ext uri="{BB962C8B-B14F-4D97-AF65-F5344CB8AC3E}">
        <p14:creationId xmlns:p14="http://schemas.microsoft.com/office/powerpoint/2010/main" val="1720453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17202129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0BBE13F-826A-9D44-B310-321FC6A3B7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660" y="-1"/>
            <a:ext cx="12255660" cy="6893809"/>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lvl1pPr>
              <a:defRPr>
                <a:solidFill>
                  <a:schemeClr val="bg1"/>
                </a:solidFill>
              </a:defRPr>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US" smtClean="0"/>
              <a:pPr/>
              <a:t>‹#›</a:t>
            </a:fld>
            <a:endParaRPr lang="en-US">
              <a:solidFill>
                <a:schemeClr val="bg1"/>
              </a:solidFill>
            </a:endParaRPr>
          </a:p>
        </p:txBody>
      </p:sp>
      <p:sp>
        <p:nvSpPr>
          <p:cNvPr id="8" name="Espace réservé du pied de page 4">
            <a:extLst>
              <a:ext uri="{FF2B5EF4-FFF2-40B4-BE49-F238E27FC236}">
                <a16:creationId xmlns:a16="http://schemas.microsoft.com/office/drawing/2014/main" id="{55343FCE-47FF-8F45-9072-719B2EAE715C}"/>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bg1"/>
                </a:solidFill>
              </a:defRPr>
            </a:lvl1pPr>
          </a:lstStyle>
          <a:p>
            <a:r>
              <a:rPr lang="en-US"/>
              <a:t>Notes and references</a:t>
            </a: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23314862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4068762"/>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4068762"/>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4068762"/>
          </a:xfrm>
        </p:spPr>
        <p:txBody>
          <a:bodyPr/>
          <a:lstStyle/>
          <a:p>
            <a:endParaRPr lang="en-US"/>
          </a:p>
        </p:txBody>
      </p:sp>
      <p:sp>
        <p:nvSpPr>
          <p:cNvPr id="11" name="Espace réservé du pied de page 4">
            <a:extLst>
              <a:ext uri="{FF2B5EF4-FFF2-40B4-BE49-F238E27FC236}">
                <a16:creationId xmlns:a16="http://schemas.microsoft.com/office/drawing/2014/main" id="{83CA85CD-7E43-C34E-84CD-38CD3E5915D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3919770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endParaRPr lang="en-US"/>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p:nvPr>
        </p:nvSpPr>
        <p:spPr>
          <a:xfrm>
            <a:off x="623888"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p:nvPr>
        </p:nvSpPr>
        <p:spPr>
          <a:xfrm>
            <a:off x="4295775" y="3813175"/>
            <a:ext cx="3600450" cy="1946275"/>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p:nvPr>
        </p:nvSpPr>
        <p:spPr>
          <a:xfrm>
            <a:off x="8075613"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5" name="Espace réservé du pied de page 4">
            <a:extLst>
              <a:ext uri="{FF2B5EF4-FFF2-40B4-BE49-F238E27FC236}">
                <a16:creationId xmlns:a16="http://schemas.microsoft.com/office/drawing/2014/main" id="{543369D6-E27A-D04B-B38C-80F1FDF11EDE}"/>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4497724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5D8BB-F7A6-4BD4-B6BE-A35B2413ADDF}"/>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p:nvPr>
        </p:nvSpPr>
        <p:spPr>
          <a:xfrm>
            <a:off x="623888" y="1700213"/>
            <a:ext cx="5292726"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p:nvPr>
        </p:nvSpPr>
        <p:spPr>
          <a:xfrm>
            <a:off x="6275388" y="1700213"/>
            <a:ext cx="5292724"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4F91AFB1-4F7A-4225-88D5-A3D65523856B}"/>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050989F3-CBA7-4FCB-970A-73238472060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37885EEF-B099-864D-BF4E-9624D87AEF37}"/>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7104645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Deux contenus">
    <p:spTree>
      <p:nvGrpSpPr>
        <p:cNvPr id="1" name=""/>
        <p:cNvGrpSpPr/>
        <p:nvPr/>
      </p:nvGrpSpPr>
      <p:grpSpPr>
        <a:xfrm>
          <a:off x="0" y="0"/>
          <a:ext cx="0" cy="0"/>
          <a:chOff x="0" y="0"/>
          <a:chExt cx="0" cy="0"/>
        </a:xfrm>
      </p:grpSpPr>
      <p:sp>
        <p:nvSpPr>
          <p:cNvPr id="13" name="Espace réservé du contenu 12">
            <a:extLst>
              <a:ext uri="{FF2B5EF4-FFF2-40B4-BE49-F238E27FC236}">
                <a16:creationId xmlns:a16="http://schemas.microsoft.com/office/drawing/2014/main" id="{2D94E19D-4310-47ED-8E92-8BC3DC687C90}"/>
              </a:ext>
            </a:extLst>
          </p:cNvPr>
          <p:cNvSpPr>
            <a:spLocks noGrp="1"/>
          </p:cNvSpPr>
          <p:nvPr>
            <p:ph sz="quarter" idx="16"/>
          </p:nvPr>
        </p:nvSpPr>
        <p:spPr>
          <a:xfrm>
            <a:off x="4295775" y="1700213"/>
            <a:ext cx="3600450"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 name="Titre 1">
            <a:extLst>
              <a:ext uri="{FF2B5EF4-FFF2-40B4-BE49-F238E27FC236}">
                <a16:creationId xmlns:a16="http://schemas.microsoft.com/office/drawing/2014/main" id="{56C5D8BB-F7A6-4BD4-B6BE-A35B2413ADDF}"/>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p:nvPr>
        </p:nvSpPr>
        <p:spPr>
          <a:xfrm>
            <a:off x="623888" y="1700213"/>
            <a:ext cx="3492500"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p:nvPr>
        </p:nvSpPr>
        <p:spPr>
          <a:xfrm>
            <a:off x="8075612" y="1700213"/>
            <a:ext cx="3492499"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4F91AFB1-4F7A-4225-88D5-A3D65523856B}"/>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050989F3-CBA7-4FCB-970A-73238472060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B7A00E41-3917-BD46-97C4-714EE2DE91A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8487228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rts and Graph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8B762-7389-4B7C-8A9C-04585DFA4863}"/>
              </a:ext>
            </a:extLst>
          </p:cNvPr>
          <p:cNvSpPr>
            <a:spLocks noGrp="1"/>
          </p:cNvSpPr>
          <p:nvPr>
            <p:ph type="title"/>
          </p:nvPr>
        </p:nvSpPr>
        <p:spPr/>
        <p:txBody>
          <a:bodyPr/>
          <a:lstStyle/>
          <a:p>
            <a:r>
              <a:rPr lang="fr-FR"/>
              <a:t>Modifiez le style du titre</a:t>
            </a:r>
            <a:endParaRPr lang="en-US"/>
          </a:p>
        </p:txBody>
      </p:sp>
      <p:sp>
        <p:nvSpPr>
          <p:cNvPr id="3" name="Espace réservé de la date 2">
            <a:extLst>
              <a:ext uri="{FF2B5EF4-FFF2-40B4-BE49-F238E27FC236}">
                <a16:creationId xmlns:a16="http://schemas.microsoft.com/office/drawing/2014/main" id="{705E5F77-CEF4-4744-ACD0-B272C9C18E19}"/>
              </a:ext>
            </a:extLst>
          </p:cNvPr>
          <p:cNvSpPr>
            <a:spLocks noGrp="1"/>
          </p:cNvSpPr>
          <p:nvPr>
            <p:ph type="dt" sz="half" idx="10"/>
          </p:nvPr>
        </p:nvSpPr>
        <p:spPr/>
        <p:txBody>
          <a:bodyPr/>
          <a:lstStyle/>
          <a:p>
            <a:endParaRPr lang="en-US"/>
          </a:p>
        </p:txBody>
      </p:sp>
      <p:sp>
        <p:nvSpPr>
          <p:cNvPr id="5" name="Espace réservé du numéro de diapositive 4">
            <a:extLst>
              <a:ext uri="{FF2B5EF4-FFF2-40B4-BE49-F238E27FC236}">
                <a16:creationId xmlns:a16="http://schemas.microsoft.com/office/drawing/2014/main" id="{620EFA98-0041-45D1-8E92-F216A959E61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Espace réservé du graphique 7">
            <a:extLst>
              <a:ext uri="{FF2B5EF4-FFF2-40B4-BE49-F238E27FC236}">
                <a16:creationId xmlns:a16="http://schemas.microsoft.com/office/drawing/2014/main" id="{4BA6C3F1-5C13-4DAE-A84F-63C5EC905041}"/>
              </a:ext>
            </a:extLst>
          </p:cNvPr>
          <p:cNvSpPr>
            <a:spLocks noGrp="1"/>
          </p:cNvSpPr>
          <p:nvPr>
            <p:ph type="chart" sz="quarter" idx="14"/>
          </p:nvPr>
        </p:nvSpPr>
        <p:spPr>
          <a:xfrm>
            <a:off x="4295775" y="1412875"/>
            <a:ext cx="7272338" cy="4356100"/>
          </a:xfrm>
        </p:spPr>
        <p:txBody>
          <a:bodyPr/>
          <a:lstStyle/>
          <a:p>
            <a:endParaRPr lang="en-US"/>
          </a:p>
        </p:txBody>
      </p:sp>
      <p:sp>
        <p:nvSpPr>
          <p:cNvPr id="10" name="Espace réservé du texte 9">
            <a:extLst>
              <a:ext uri="{FF2B5EF4-FFF2-40B4-BE49-F238E27FC236}">
                <a16:creationId xmlns:a16="http://schemas.microsoft.com/office/drawing/2014/main" id="{4A7CD079-CE59-4CF1-84ED-C8CD0FD88A14}"/>
              </a:ext>
            </a:extLst>
          </p:cNvPr>
          <p:cNvSpPr>
            <a:spLocks noGrp="1"/>
          </p:cNvSpPr>
          <p:nvPr>
            <p:ph type="body" sz="quarter" idx="15"/>
          </p:nvPr>
        </p:nvSpPr>
        <p:spPr>
          <a:xfrm>
            <a:off x="623888" y="1412875"/>
            <a:ext cx="3492500" cy="43561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9" name="Espace réservé du pied de page 4">
            <a:extLst>
              <a:ext uri="{FF2B5EF4-FFF2-40B4-BE49-F238E27FC236}">
                <a16:creationId xmlns:a16="http://schemas.microsoft.com/office/drawing/2014/main" id="{43C37DC4-8DB1-B94E-9F9F-02CD92DAD8A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6738175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fld id="{1871D959-B17C-4F3E-94CE-052D3D4B4E23}" type="datetime1">
              <a:rPr lang="en-US" smtClean="0"/>
              <a:t>9/18/2023</a:t>
            </a:fld>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623888" y="5949785"/>
            <a:ext cx="9818976" cy="336116"/>
          </a:xfrm>
          <a:prstGeom prst="rect">
            <a:avLst/>
          </a:prstGeom>
        </p:spPr>
        <p:txBody>
          <a:bodyPr/>
          <a:lstStyle>
            <a:lvl1pPr algn="l">
              <a:defRPr sz="1200">
                <a:solidFill>
                  <a:schemeClr val="tx2"/>
                </a:solidFill>
              </a:defRPr>
            </a:lvl1pPr>
          </a:lstStyle>
          <a:p>
            <a:endParaRPr lang="en-US" sz="120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8331052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Titre et conten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21025B73-0500-6C44-8642-DA762390671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479666"/>
            <a:ext cx="12192000" cy="6858000"/>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lvl1pPr>
              <a:defRPr>
                <a:solidFill>
                  <a:schemeClr val="bg1"/>
                </a:solidFill>
              </a:defRPr>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fld id="{07BC534C-54E7-460D-922B-543F9AC8474F}" type="datetime1">
              <a:rPr lang="en-US" smtClean="0"/>
              <a:t>9/18/2023</a:t>
            </a:fld>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623886" y="5949785"/>
            <a:ext cx="9808587" cy="336116"/>
          </a:xfrm>
          <a:prstGeom prst="rect">
            <a:avLst/>
          </a:prstGeom>
        </p:spPr>
        <p:txBody>
          <a:bodyPr/>
          <a:lstStyle>
            <a:lvl1pPr algn="l">
              <a:defRPr sz="1200">
                <a:solidFill>
                  <a:schemeClr val="bg1"/>
                </a:solidFill>
              </a:defRPr>
            </a:lvl1pPr>
          </a:lstStyle>
          <a:p>
            <a:endParaRPr lang="en-US" sz="120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US" smtClean="0"/>
              <a:pPr/>
              <a:t>‹#›</a:t>
            </a:fld>
            <a:endParaRPr lang="en-US">
              <a:solidFill>
                <a:schemeClr val="bg1"/>
              </a:solidFill>
            </a:endParaRPr>
          </a:p>
        </p:txBody>
      </p:sp>
    </p:spTree>
    <p:extLst>
      <p:ext uri="{BB962C8B-B14F-4D97-AF65-F5344CB8AC3E}">
        <p14:creationId xmlns:p14="http://schemas.microsoft.com/office/powerpoint/2010/main" val="37551777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fld id="{1F7F1BFB-31C7-43A1-A0EA-BCDBCCA8BEB8}" type="datetime1">
              <a:rPr lang="en-US" smtClean="0"/>
              <a:t>9/18/2023</a:t>
            </a:fld>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617497" y="5969433"/>
            <a:ext cx="9804586" cy="336116"/>
          </a:xfrm>
          <a:prstGeom prst="rect">
            <a:avLst/>
          </a:prstGeom>
        </p:spPr>
        <p:txBody>
          <a:bodyPr/>
          <a:lstStyle>
            <a:lvl1pPr algn="l">
              <a:defRPr sz="1200">
                <a:solidFill>
                  <a:schemeClr val="tx2"/>
                </a:solidFill>
              </a:defRPr>
            </a:lvl1pPr>
          </a:lstStyle>
          <a:p>
            <a:endParaRPr lang="en-US" sz="120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17496" y="1087789"/>
            <a:ext cx="10944225"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Tree>
    <p:extLst>
      <p:ext uri="{BB962C8B-B14F-4D97-AF65-F5344CB8AC3E}">
        <p14:creationId xmlns:p14="http://schemas.microsoft.com/office/powerpoint/2010/main" val="10344128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and Photography">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4068762"/>
          </a:xfrm>
        </p:spPr>
        <p:txBody>
          <a:bodyPr lIns="0"/>
          <a:lstStyle/>
          <a:p>
            <a:endParaRPr lang="en-US"/>
          </a:p>
        </p:txBody>
      </p:sp>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fld id="{367E65B5-FA16-45B6-BD28-4E0F08CC2F14}" type="datetime1">
              <a:rPr lang="en-US" smtClean="0"/>
              <a:t>9/18/2023</a:t>
            </a:fld>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623887" y="5969433"/>
            <a:ext cx="9798195" cy="336116"/>
          </a:xfrm>
          <a:prstGeom prst="rect">
            <a:avLst/>
          </a:prstGeom>
        </p:spPr>
        <p:txBody>
          <a:bodyPr/>
          <a:lstStyle>
            <a:lvl1pPr algn="l">
              <a:defRPr sz="1200">
                <a:solidFill>
                  <a:schemeClr val="tx2"/>
                </a:solidFill>
              </a:defRPr>
            </a:lvl1pPr>
          </a:lstStyle>
          <a:p>
            <a:endParaRPr lang="en-US" sz="120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Tree>
    <p:extLst>
      <p:ext uri="{BB962C8B-B14F-4D97-AF65-F5344CB8AC3E}">
        <p14:creationId xmlns:p14="http://schemas.microsoft.com/office/powerpoint/2010/main" val="40009406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5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fld id="{197E6B40-F896-4FD3-A75D-213646835198}" type="datetime1">
              <a:rPr lang="en-US" smtClean="0"/>
              <a:t>9/18/2023</a:t>
            </a:fld>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623887" y="5969433"/>
            <a:ext cx="9798196" cy="336116"/>
          </a:xfrm>
          <a:prstGeom prst="rect">
            <a:avLst/>
          </a:prstGeom>
        </p:spPr>
        <p:txBody>
          <a:bodyPr/>
          <a:lstStyle>
            <a:lvl1pPr algn="l">
              <a:defRPr sz="1200">
                <a:solidFill>
                  <a:schemeClr val="tx2"/>
                </a:solidFill>
              </a:defRPr>
            </a:lvl1pPr>
          </a:lstStyle>
          <a:p>
            <a:endParaRPr lang="en-US" sz="120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4" y="1700213"/>
            <a:ext cx="5298927" cy="4069998"/>
          </a:xfrm>
        </p:spPr>
        <p:txBody>
          <a:bodyPr lIns="0"/>
          <a:lstStyle/>
          <a:p>
            <a:endParaRPr lang="en-US"/>
          </a:p>
        </p:txBody>
      </p:sp>
    </p:spTree>
    <p:extLst>
      <p:ext uri="{BB962C8B-B14F-4D97-AF65-F5344CB8AC3E}">
        <p14:creationId xmlns:p14="http://schemas.microsoft.com/office/powerpoint/2010/main" val="1398102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6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3"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fld id="{509DB7D4-D5A5-4771-94BF-3EEA5B89DBE2}" type="datetime1">
              <a:rPr lang="en-US" smtClean="0"/>
              <a:t>9/18/2023</a:t>
            </a:fld>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623887" y="5969433"/>
            <a:ext cx="9777413" cy="336116"/>
          </a:xfrm>
          <a:prstGeom prst="rect">
            <a:avLst/>
          </a:prstGeom>
        </p:spPr>
        <p:txBody>
          <a:bodyPr/>
          <a:lstStyle>
            <a:lvl1pPr algn="l">
              <a:defRPr sz="1200">
                <a:solidFill>
                  <a:schemeClr val="tx2"/>
                </a:solidFill>
              </a:defRPr>
            </a:lvl1pPr>
          </a:lstStyle>
          <a:p>
            <a:endParaRPr lang="en-US" sz="120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90"/>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4069998"/>
          </a:xfrm>
        </p:spPr>
        <p:txBody>
          <a:bodyPr lIns="0"/>
          <a:lstStyle/>
          <a:p>
            <a:endParaRPr lang="en-US"/>
          </a:p>
        </p:txBody>
      </p:sp>
    </p:spTree>
    <p:extLst>
      <p:ext uri="{BB962C8B-B14F-4D97-AF65-F5344CB8AC3E}">
        <p14:creationId xmlns:p14="http://schemas.microsoft.com/office/powerpoint/2010/main" val="950494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7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4"/>
            <a:ext cx="5292722"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fld id="{9451698C-FEC2-4040-83F5-794E242002D8}" type="datetime1">
              <a:rPr lang="en-US" smtClean="0"/>
              <a:t>9/18/2023</a:t>
            </a:fld>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623886" y="5969433"/>
            <a:ext cx="9808587" cy="336116"/>
          </a:xfrm>
          <a:prstGeom prst="rect">
            <a:avLst/>
          </a:prstGeom>
        </p:spPr>
        <p:txBody>
          <a:bodyPr/>
          <a:lstStyle>
            <a:lvl1pPr algn="l">
              <a:defRPr sz="1200">
                <a:solidFill>
                  <a:schemeClr val="tx2"/>
                </a:solidFill>
              </a:defRPr>
            </a:lvl1pPr>
          </a:lstStyle>
          <a:p>
            <a:endParaRPr lang="en-US" sz="120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5292724" cy="4069998"/>
          </a:xfrm>
        </p:spPr>
        <p:txBody>
          <a:bodyPr lIns="0"/>
          <a:lstStyle/>
          <a:p>
            <a:endParaRPr lang="en-US"/>
          </a:p>
        </p:txBody>
      </p:sp>
    </p:spTree>
    <p:extLst>
      <p:ext uri="{BB962C8B-B14F-4D97-AF65-F5344CB8AC3E}">
        <p14:creationId xmlns:p14="http://schemas.microsoft.com/office/powerpoint/2010/main" val="2195157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8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3"/>
            <a:ext cx="5292724" cy="4068762"/>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fld id="{9B531B05-B3EC-4466-A781-2180A4435F1A}" type="datetime1">
              <a:rPr lang="en-US" smtClean="0"/>
              <a:t>9/18/2023</a:t>
            </a:fld>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623888" y="5969433"/>
            <a:ext cx="9787803" cy="336116"/>
          </a:xfrm>
          <a:prstGeom prst="rect">
            <a:avLst/>
          </a:prstGeom>
        </p:spPr>
        <p:txBody>
          <a:bodyPr/>
          <a:lstStyle>
            <a:lvl1pPr algn="l">
              <a:defRPr sz="1200">
                <a:solidFill>
                  <a:schemeClr val="tx2"/>
                </a:solidFill>
              </a:defRPr>
            </a:lvl1pPr>
          </a:lstStyle>
          <a:p>
            <a:endParaRPr lang="en-US" sz="120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8" y="1700213"/>
            <a:ext cx="5292725" cy="4068762"/>
          </a:xfrm>
        </p:spPr>
        <p:txBody>
          <a:bodyPr lIns="0"/>
          <a:lstStyle/>
          <a:p>
            <a:endParaRPr lang="en-US"/>
          </a:p>
        </p:txBody>
      </p:sp>
    </p:spTree>
    <p:extLst>
      <p:ext uri="{BB962C8B-B14F-4D97-AF65-F5344CB8AC3E}">
        <p14:creationId xmlns:p14="http://schemas.microsoft.com/office/powerpoint/2010/main" val="41626951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9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fld id="{24E7810C-02A7-4D57-B878-A93D5B2A78A4}" type="datetime1">
              <a:rPr lang="en-US" smtClean="0"/>
              <a:t>9/18/2023</a:t>
            </a:fld>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623888" y="5969433"/>
            <a:ext cx="9798194" cy="336116"/>
          </a:xfrm>
          <a:prstGeom prst="rect">
            <a:avLst/>
          </a:prstGeom>
        </p:spPr>
        <p:txBody>
          <a:bodyPr/>
          <a:lstStyle>
            <a:lvl1pPr algn="l">
              <a:defRPr sz="1200">
                <a:solidFill>
                  <a:schemeClr val="tx2"/>
                </a:solidFill>
              </a:defRPr>
            </a:lvl1pPr>
          </a:lstStyle>
          <a:p>
            <a:endParaRPr lang="en-US" sz="120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4068762"/>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4068762"/>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4068762"/>
          </a:xfrm>
        </p:spPr>
        <p:txBody>
          <a:bodyPr/>
          <a:lstStyle/>
          <a:p>
            <a:endParaRPr lang="en-US"/>
          </a:p>
        </p:txBody>
      </p:sp>
    </p:spTree>
    <p:extLst>
      <p:ext uri="{BB962C8B-B14F-4D97-AF65-F5344CB8AC3E}">
        <p14:creationId xmlns:p14="http://schemas.microsoft.com/office/powerpoint/2010/main" val="42824373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0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fld id="{0601663D-517A-46D3-9D05-ACDE9902AF4C}" type="datetime1">
              <a:rPr lang="en-US" smtClean="0"/>
              <a:t>9/18/2023</a:t>
            </a:fld>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623888" y="5969433"/>
            <a:ext cx="9808585" cy="336116"/>
          </a:xfrm>
          <a:prstGeom prst="rect">
            <a:avLst/>
          </a:prstGeom>
        </p:spPr>
        <p:txBody>
          <a:bodyPr/>
          <a:lstStyle>
            <a:lvl1pPr algn="l">
              <a:defRPr sz="1200">
                <a:solidFill>
                  <a:schemeClr val="tx2"/>
                </a:solidFill>
              </a:defRPr>
            </a:lvl1pPr>
          </a:lstStyle>
          <a:p>
            <a:endParaRPr lang="en-US" sz="120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endParaRPr lang="en-US"/>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p:nvPr>
        </p:nvSpPr>
        <p:spPr>
          <a:xfrm>
            <a:off x="623888"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p:nvPr>
        </p:nvSpPr>
        <p:spPr>
          <a:xfrm>
            <a:off x="4295775" y="3813175"/>
            <a:ext cx="3600450" cy="1946275"/>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p:nvPr>
        </p:nvSpPr>
        <p:spPr>
          <a:xfrm>
            <a:off x="8075613"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Tree>
    <p:extLst>
      <p:ext uri="{BB962C8B-B14F-4D97-AF65-F5344CB8AC3E}">
        <p14:creationId xmlns:p14="http://schemas.microsoft.com/office/powerpoint/2010/main" val="22454916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5D8BB-F7A6-4BD4-B6BE-A35B2413ADDF}"/>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p:nvPr>
        </p:nvSpPr>
        <p:spPr>
          <a:xfrm>
            <a:off x="623888" y="1700213"/>
            <a:ext cx="5292726"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p:nvPr>
        </p:nvSpPr>
        <p:spPr>
          <a:xfrm>
            <a:off x="6275388" y="1700213"/>
            <a:ext cx="5292724"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4F91AFB1-4F7A-4225-88D5-A3D65523856B}"/>
              </a:ext>
            </a:extLst>
          </p:cNvPr>
          <p:cNvSpPr>
            <a:spLocks noGrp="1"/>
          </p:cNvSpPr>
          <p:nvPr>
            <p:ph type="dt" sz="half" idx="10"/>
          </p:nvPr>
        </p:nvSpPr>
        <p:spPr/>
        <p:txBody>
          <a:bodyPr/>
          <a:lstStyle/>
          <a:p>
            <a:fld id="{D6B01C68-B01B-467C-BD85-94A39CA05CF2}" type="datetime1">
              <a:rPr lang="en-US" smtClean="0"/>
              <a:t>9/18/2023</a:t>
            </a:fld>
            <a:endParaRPr lang="en-US"/>
          </a:p>
        </p:txBody>
      </p:sp>
      <p:sp>
        <p:nvSpPr>
          <p:cNvPr id="6" name="Espace réservé du pied de page 5">
            <a:extLst>
              <a:ext uri="{FF2B5EF4-FFF2-40B4-BE49-F238E27FC236}">
                <a16:creationId xmlns:a16="http://schemas.microsoft.com/office/drawing/2014/main" id="{5250A3CE-D40B-4D35-9C12-C7DCDC06C3D1}"/>
              </a:ext>
            </a:extLst>
          </p:cNvPr>
          <p:cNvSpPr>
            <a:spLocks noGrp="1"/>
          </p:cNvSpPr>
          <p:nvPr>
            <p:ph type="ftr" sz="quarter" idx="11"/>
          </p:nvPr>
        </p:nvSpPr>
        <p:spPr>
          <a:xfrm>
            <a:off x="623889" y="5951536"/>
            <a:ext cx="9818976" cy="365125"/>
          </a:xfrm>
          <a:prstGeom prst="rect">
            <a:avLst/>
          </a:prstGeom>
        </p:spPr>
        <p:txBody>
          <a:bodyPr/>
          <a:lstStyle>
            <a:lvl1pPr>
              <a:defRPr sz="1200">
                <a:solidFill>
                  <a:schemeClr val="tx2"/>
                </a:solidFill>
              </a:defRPr>
            </a:lvl1pPr>
          </a:lstStyle>
          <a:p>
            <a:endParaRPr lang="en-US" sz="1200"/>
          </a:p>
        </p:txBody>
      </p:sp>
      <p:sp>
        <p:nvSpPr>
          <p:cNvPr id="7" name="Espace réservé du numéro de diapositive 6">
            <a:extLst>
              <a:ext uri="{FF2B5EF4-FFF2-40B4-BE49-F238E27FC236}">
                <a16:creationId xmlns:a16="http://schemas.microsoft.com/office/drawing/2014/main" id="{050989F3-CBA7-4FCB-970A-73238472060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Tree>
    <p:extLst>
      <p:ext uri="{BB962C8B-B14F-4D97-AF65-F5344CB8AC3E}">
        <p14:creationId xmlns:p14="http://schemas.microsoft.com/office/powerpoint/2010/main" val="2782730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eux contenus">
    <p:spTree>
      <p:nvGrpSpPr>
        <p:cNvPr id="1" name=""/>
        <p:cNvGrpSpPr/>
        <p:nvPr/>
      </p:nvGrpSpPr>
      <p:grpSpPr>
        <a:xfrm>
          <a:off x="0" y="0"/>
          <a:ext cx="0" cy="0"/>
          <a:chOff x="0" y="0"/>
          <a:chExt cx="0" cy="0"/>
        </a:xfrm>
      </p:grpSpPr>
      <p:sp>
        <p:nvSpPr>
          <p:cNvPr id="13" name="Espace réservé du contenu 12">
            <a:extLst>
              <a:ext uri="{FF2B5EF4-FFF2-40B4-BE49-F238E27FC236}">
                <a16:creationId xmlns:a16="http://schemas.microsoft.com/office/drawing/2014/main" id="{2D94E19D-4310-47ED-8E92-8BC3DC687C90}"/>
              </a:ext>
            </a:extLst>
          </p:cNvPr>
          <p:cNvSpPr>
            <a:spLocks noGrp="1"/>
          </p:cNvSpPr>
          <p:nvPr>
            <p:ph sz="quarter" idx="16"/>
          </p:nvPr>
        </p:nvSpPr>
        <p:spPr>
          <a:xfrm>
            <a:off x="4295775" y="1700213"/>
            <a:ext cx="3600450"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 name="Titre 1">
            <a:extLst>
              <a:ext uri="{FF2B5EF4-FFF2-40B4-BE49-F238E27FC236}">
                <a16:creationId xmlns:a16="http://schemas.microsoft.com/office/drawing/2014/main" id="{56C5D8BB-F7A6-4BD4-B6BE-A35B2413ADDF}"/>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p:nvPr>
        </p:nvSpPr>
        <p:spPr>
          <a:xfrm>
            <a:off x="623888" y="1700213"/>
            <a:ext cx="3492500"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p:nvPr>
        </p:nvSpPr>
        <p:spPr>
          <a:xfrm>
            <a:off x="8075612" y="1700213"/>
            <a:ext cx="3492499"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4F91AFB1-4F7A-4225-88D5-A3D65523856B}"/>
              </a:ext>
            </a:extLst>
          </p:cNvPr>
          <p:cNvSpPr>
            <a:spLocks noGrp="1"/>
          </p:cNvSpPr>
          <p:nvPr>
            <p:ph type="dt" sz="half" idx="10"/>
          </p:nvPr>
        </p:nvSpPr>
        <p:spPr/>
        <p:txBody>
          <a:bodyPr/>
          <a:lstStyle/>
          <a:p>
            <a:fld id="{22A3EB84-F9CC-4FBB-A02C-9BA572D64692}" type="datetime1">
              <a:rPr lang="en-US" smtClean="0"/>
              <a:t>9/18/2023</a:t>
            </a:fld>
            <a:endParaRPr lang="en-US"/>
          </a:p>
        </p:txBody>
      </p:sp>
      <p:sp>
        <p:nvSpPr>
          <p:cNvPr id="6" name="Espace réservé du pied de page 5">
            <a:extLst>
              <a:ext uri="{FF2B5EF4-FFF2-40B4-BE49-F238E27FC236}">
                <a16:creationId xmlns:a16="http://schemas.microsoft.com/office/drawing/2014/main" id="{5250A3CE-D40B-4D35-9C12-C7DCDC06C3D1}"/>
              </a:ext>
            </a:extLst>
          </p:cNvPr>
          <p:cNvSpPr>
            <a:spLocks noGrp="1"/>
          </p:cNvSpPr>
          <p:nvPr>
            <p:ph type="ftr" sz="quarter" idx="11"/>
          </p:nvPr>
        </p:nvSpPr>
        <p:spPr>
          <a:xfrm>
            <a:off x="623889" y="5951536"/>
            <a:ext cx="9818976" cy="365125"/>
          </a:xfrm>
          <a:prstGeom prst="rect">
            <a:avLst/>
          </a:prstGeom>
        </p:spPr>
        <p:txBody>
          <a:bodyPr/>
          <a:lstStyle>
            <a:lvl1pPr>
              <a:defRPr sz="1200">
                <a:solidFill>
                  <a:schemeClr val="tx2"/>
                </a:solidFill>
              </a:defRPr>
            </a:lvl1pPr>
          </a:lstStyle>
          <a:p>
            <a:endParaRPr lang="en-US" sz="1200"/>
          </a:p>
        </p:txBody>
      </p:sp>
      <p:sp>
        <p:nvSpPr>
          <p:cNvPr id="7" name="Espace réservé du numéro de diapositive 6">
            <a:extLst>
              <a:ext uri="{FF2B5EF4-FFF2-40B4-BE49-F238E27FC236}">
                <a16:creationId xmlns:a16="http://schemas.microsoft.com/office/drawing/2014/main" id="{050989F3-CBA7-4FCB-970A-73238472060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Tree>
    <p:extLst>
      <p:ext uri="{BB962C8B-B14F-4D97-AF65-F5344CB8AC3E}">
        <p14:creationId xmlns:p14="http://schemas.microsoft.com/office/powerpoint/2010/main" val="40166003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harts and Graph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8B762-7389-4B7C-8A9C-04585DFA4863}"/>
              </a:ext>
            </a:extLst>
          </p:cNvPr>
          <p:cNvSpPr>
            <a:spLocks noGrp="1"/>
          </p:cNvSpPr>
          <p:nvPr>
            <p:ph type="title"/>
          </p:nvPr>
        </p:nvSpPr>
        <p:spPr/>
        <p:txBody>
          <a:bodyPr/>
          <a:lstStyle/>
          <a:p>
            <a:r>
              <a:rPr lang="fr-FR"/>
              <a:t>Modifiez le style du titre</a:t>
            </a:r>
            <a:endParaRPr lang="en-US"/>
          </a:p>
        </p:txBody>
      </p:sp>
      <p:sp>
        <p:nvSpPr>
          <p:cNvPr id="3" name="Espace réservé de la date 2">
            <a:extLst>
              <a:ext uri="{FF2B5EF4-FFF2-40B4-BE49-F238E27FC236}">
                <a16:creationId xmlns:a16="http://schemas.microsoft.com/office/drawing/2014/main" id="{705E5F77-CEF4-4744-ACD0-B272C9C18E19}"/>
              </a:ext>
            </a:extLst>
          </p:cNvPr>
          <p:cNvSpPr>
            <a:spLocks noGrp="1"/>
          </p:cNvSpPr>
          <p:nvPr>
            <p:ph type="dt" sz="half" idx="10"/>
          </p:nvPr>
        </p:nvSpPr>
        <p:spPr/>
        <p:txBody>
          <a:bodyPr/>
          <a:lstStyle/>
          <a:p>
            <a:fld id="{8981C971-C776-446B-AB4B-33716C945F78}" type="datetime1">
              <a:rPr lang="en-US" smtClean="0"/>
              <a:t>9/18/2023</a:t>
            </a:fld>
            <a:endParaRPr lang="en-US"/>
          </a:p>
        </p:txBody>
      </p:sp>
      <p:sp>
        <p:nvSpPr>
          <p:cNvPr id="4" name="Espace réservé du pied de page 3">
            <a:extLst>
              <a:ext uri="{FF2B5EF4-FFF2-40B4-BE49-F238E27FC236}">
                <a16:creationId xmlns:a16="http://schemas.microsoft.com/office/drawing/2014/main" id="{F6293856-7A1C-447E-940E-6F9238FB85B9}"/>
              </a:ext>
            </a:extLst>
          </p:cNvPr>
          <p:cNvSpPr>
            <a:spLocks noGrp="1"/>
          </p:cNvSpPr>
          <p:nvPr>
            <p:ph type="ftr" sz="quarter" idx="11"/>
          </p:nvPr>
        </p:nvSpPr>
        <p:spPr>
          <a:xfrm>
            <a:off x="623889" y="5951536"/>
            <a:ext cx="10213830" cy="365125"/>
          </a:xfrm>
          <a:prstGeom prst="rect">
            <a:avLst/>
          </a:prstGeom>
        </p:spPr>
        <p:txBody>
          <a:bodyPr/>
          <a:lstStyle>
            <a:lvl1pPr>
              <a:defRPr sz="1200">
                <a:solidFill>
                  <a:schemeClr val="tx2"/>
                </a:solidFill>
              </a:defRPr>
            </a:lvl1pPr>
          </a:lstStyle>
          <a:p>
            <a:endParaRPr lang="en-US" sz="1200"/>
          </a:p>
        </p:txBody>
      </p:sp>
      <p:sp>
        <p:nvSpPr>
          <p:cNvPr id="5" name="Espace réservé du numéro de diapositive 4">
            <a:extLst>
              <a:ext uri="{FF2B5EF4-FFF2-40B4-BE49-F238E27FC236}">
                <a16:creationId xmlns:a16="http://schemas.microsoft.com/office/drawing/2014/main" id="{620EFA98-0041-45D1-8E92-F216A959E61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Espace réservé du graphique 7">
            <a:extLst>
              <a:ext uri="{FF2B5EF4-FFF2-40B4-BE49-F238E27FC236}">
                <a16:creationId xmlns:a16="http://schemas.microsoft.com/office/drawing/2014/main" id="{4BA6C3F1-5C13-4DAE-A84F-63C5EC905041}"/>
              </a:ext>
            </a:extLst>
          </p:cNvPr>
          <p:cNvSpPr>
            <a:spLocks noGrp="1"/>
          </p:cNvSpPr>
          <p:nvPr>
            <p:ph type="chart" sz="quarter" idx="14"/>
          </p:nvPr>
        </p:nvSpPr>
        <p:spPr>
          <a:xfrm>
            <a:off x="4295775" y="1412875"/>
            <a:ext cx="7272338" cy="4356100"/>
          </a:xfrm>
        </p:spPr>
        <p:txBody>
          <a:bodyPr/>
          <a:lstStyle/>
          <a:p>
            <a:endParaRPr lang="en-US"/>
          </a:p>
        </p:txBody>
      </p:sp>
      <p:sp>
        <p:nvSpPr>
          <p:cNvPr id="10" name="Espace réservé du texte 9">
            <a:extLst>
              <a:ext uri="{FF2B5EF4-FFF2-40B4-BE49-F238E27FC236}">
                <a16:creationId xmlns:a16="http://schemas.microsoft.com/office/drawing/2014/main" id="{4A7CD079-CE59-4CF1-84ED-C8CD0FD88A14}"/>
              </a:ext>
            </a:extLst>
          </p:cNvPr>
          <p:cNvSpPr>
            <a:spLocks noGrp="1"/>
          </p:cNvSpPr>
          <p:nvPr>
            <p:ph type="body" sz="quarter" idx="15"/>
          </p:nvPr>
        </p:nvSpPr>
        <p:spPr>
          <a:xfrm>
            <a:off x="623888" y="1412875"/>
            <a:ext cx="3492500" cy="43561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2626205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253655"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253655"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6253655" cy="365125"/>
          </a:xfrm>
          <a:prstGeom prst="rect">
            <a:avLst/>
          </a:prstGeom>
        </p:spPr>
        <p:txBody>
          <a:bodyPr anchor="b"/>
          <a:lstStyle>
            <a:lvl1pPr algn="l">
              <a:defRPr sz="1200">
                <a:solidFill>
                  <a:schemeClr val="bg1"/>
                </a:solidFill>
                <a:latin typeface="Calibri Light" panose="020F0302020204030204" pitchFamily="34" charset="0"/>
                <a:cs typeface="Calibri Light" panose="020F0302020204030204" pitchFamily="34" charset="0"/>
              </a:defRPr>
            </a:lvl1pPr>
          </a:lstStyle>
          <a:p>
            <a:endParaRPr lang="en-US" sz="1200"/>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p:nvPr>
        </p:nvSpPr>
        <p:spPr>
          <a:xfrm>
            <a:off x="8356922" y="0"/>
            <a:ext cx="3835078" cy="6858000"/>
          </a:xfrm>
        </p:spPr>
        <p:txBody>
          <a:bodyPr/>
          <a:lstStyle/>
          <a:p>
            <a:endParaRPr lang="en-US"/>
          </a:p>
        </p:txBody>
      </p:sp>
    </p:spTree>
    <p:extLst>
      <p:ext uri="{BB962C8B-B14F-4D97-AF65-F5344CB8AC3E}">
        <p14:creationId xmlns:p14="http://schemas.microsoft.com/office/powerpoint/2010/main" val="7471804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17496" y="1087789"/>
            <a:ext cx="10944225" cy="3600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7" name="Espace réservé du texte 6">
            <a:extLst>
              <a:ext uri="{FF2B5EF4-FFF2-40B4-BE49-F238E27FC236}">
                <a16:creationId xmlns:a16="http://schemas.microsoft.com/office/drawing/2014/main" id="{F97C3172-C819-004E-94BB-8ED855E7245E}"/>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fr-FR"/>
              <a:t>Insert </a:t>
            </a:r>
            <a:r>
              <a:rPr lang="fr-FR" err="1"/>
              <a:t>here</a:t>
            </a:r>
            <a:r>
              <a:rPr lang="fr-FR"/>
              <a:t> </a:t>
            </a:r>
            <a:r>
              <a:rPr lang="fr-FR" err="1"/>
              <a:t>your</a:t>
            </a:r>
            <a:r>
              <a:rPr lang="fr-FR"/>
              <a:t> notes and </a:t>
            </a:r>
            <a:r>
              <a:rPr lang="fr-FR" err="1"/>
              <a:t>references</a:t>
            </a:r>
            <a:r>
              <a:rPr lang="fr-FR"/>
              <a:t> if </a:t>
            </a:r>
            <a:r>
              <a:rPr lang="fr-FR" err="1"/>
              <a:t>needed</a:t>
            </a:r>
            <a:r>
              <a:rPr lang="fr-FR"/>
              <a:t>.</a:t>
            </a:r>
          </a:p>
        </p:txBody>
      </p:sp>
    </p:spTree>
    <p:extLst>
      <p:ext uri="{BB962C8B-B14F-4D97-AF65-F5344CB8AC3E}">
        <p14:creationId xmlns:p14="http://schemas.microsoft.com/office/powerpoint/2010/main" val="2858037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image" Target="../media/image8.png"/><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theme" Target="../theme/theme3.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fr-FR"/>
              <a:t>Modifiez le style du titre</a:t>
            </a:r>
            <a:endParaRPr lang="en-US"/>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US">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551538" y="6581949"/>
            <a:ext cx="640462" cy="287626"/>
          </a:xfrm>
          <a:prstGeom prst="rect">
            <a:avLst/>
          </a:prstGeom>
        </p:spPr>
        <p:txBody>
          <a:bodyPr vert="horz" lIns="91440" tIns="45720" rIns="91440" bIns="45720" rtlCol="0" anchor="ctr"/>
          <a:lstStyle>
            <a:lvl1pPr algn="r">
              <a:defRPr sz="1000">
                <a:solidFill>
                  <a:schemeClr val="tx2"/>
                </a:solidFill>
              </a:defRPr>
            </a:lvl1pPr>
          </a:lstStyle>
          <a:p>
            <a:fld id="{8830446B-4C1B-488A-AF43-F715FC8527F7}" type="slidenum">
              <a:rPr lang="en-US" smtClean="0"/>
              <a:pPr/>
              <a:t>‹#›</a:t>
            </a:fld>
            <a:endParaRPr lang="en-US"/>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14" cstate="print">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
        <p:nvSpPr>
          <p:cNvPr id="8" name="Espace réservé du pied de page 4">
            <a:extLst>
              <a:ext uri="{FF2B5EF4-FFF2-40B4-BE49-F238E27FC236}">
                <a16:creationId xmlns:a16="http://schemas.microsoft.com/office/drawing/2014/main" id="{FAD6DAC4-0012-F449-B330-EFECDEC3AC1B}"/>
              </a:ext>
            </a:extLst>
          </p:cNvPr>
          <p:cNvSpPr>
            <a:spLocks noGrp="1"/>
          </p:cNvSpPr>
          <p:nvPr>
            <p:ph type="ftr" sz="quarter" idx="3"/>
          </p:nvPr>
        </p:nvSpPr>
        <p:spPr>
          <a:xfrm>
            <a:off x="809083" y="6141873"/>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41653472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50" r:id="rId3"/>
    <p:sldLayoutId id="2147483674" r:id="rId4"/>
    <p:sldLayoutId id="2147483664" r:id="rId5"/>
    <p:sldLayoutId id="2147483665" r:id="rId6"/>
    <p:sldLayoutId id="2147483666" r:id="rId7"/>
    <p:sldLayoutId id="2147483671" r:id="rId8"/>
    <p:sldLayoutId id="2147483652" r:id="rId9"/>
    <p:sldLayoutId id="2147483654" r:id="rId10"/>
    <p:sldLayoutId id="2147483675" r:id="rId11"/>
    <p:sldLayoutId id="2147483676" r:id="rId12"/>
  </p:sldLayoutIdLst>
  <p:hf hdr="0" dt="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3"/>
        </a:buClr>
        <a:buFont typeface="Arial" panose="020B0604020202020204" pitchFamily="34" charset="0"/>
        <a:buChar char="•"/>
        <a:defRPr sz="2400" kern="1200">
          <a:solidFill>
            <a:schemeClr val="tx1"/>
          </a:solidFill>
          <a:latin typeface="+mn-lt"/>
          <a:ea typeface="+mn-ea"/>
          <a:cs typeface="+mn-cs"/>
        </a:defRPr>
      </a:lvl1pPr>
      <a:lvl2pPr marL="469800" indent="-228600" algn="l" defTabSz="914400" rtl="0" eaLnBrk="1" latinLnBrk="0" hangingPunct="1">
        <a:lnSpc>
          <a:spcPct val="100000"/>
        </a:lnSpc>
        <a:spcBef>
          <a:spcPts val="500"/>
        </a:spcBef>
        <a:buClr>
          <a:schemeClr val="accent3"/>
        </a:buClr>
        <a:buFont typeface="Police système Courant"/>
        <a:buChar char="–"/>
        <a:defRPr sz="2000" kern="1200">
          <a:solidFill>
            <a:schemeClr val="tx1"/>
          </a:solidFill>
          <a:latin typeface="+mn-lt"/>
          <a:ea typeface="+mn-ea"/>
          <a:cs typeface="+mn-cs"/>
        </a:defRPr>
      </a:lvl2pPr>
      <a:lvl3pPr marL="711000" indent="-228600" algn="l" defTabSz="914400" rtl="0" eaLnBrk="1" latinLnBrk="0" hangingPunct="1">
        <a:lnSpc>
          <a:spcPct val="100000"/>
        </a:lnSpc>
        <a:spcBef>
          <a:spcPts val="500"/>
        </a:spcBef>
        <a:buFont typeface="Wingdings" pitchFamily="2" charset="2"/>
        <a:buChar char="§"/>
        <a:defRPr sz="1800" kern="1200">
          <a:solidFill>
            <a:schemeClr val="tx1"/>
          </a:solidFill>
          <a:latin typeface="+mn-lt"/>
          <a:ea typeface="+mn-ea"/>
          <a:cs typeface="+mn-cs"/>
        </a:defRPr>
      </a:lvl3pPr>
      <a:lvl4pPr marL="952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1193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userDrawn="1">
          <p15:clr>
            <a:srgbClr val="F26B43"/>
          </p15:clr>
        </p15:guide>
        <p15:guide id="3" pos="3840" userDrawn="1">
          <p15:clr>
            <a:srgbClr val="F26B43"/>
          </p15:clr>
        </p15:guide>
        <p15:guide id="4" pos="3727" userDrawn="1">
          <p15:clr>
            <a:srgbClr val="F26B43"/>
          </p15:clr>
        </p15:guide>
        <p15:guide id="5" pos="3953" userDrawn="1">
          <p15:clr>
            <a:srgbClr val="F26B43"/>
          </p15:clr>
        </p15:guide>
        <p15:guide id="6" pos="7287" userDrawn="1">
          <p15:clr>
            <a:srgbClr val="F26B43"/>
          </p15:clr>
        </p15:guide>
        <p15:guide id="7" orient="horz" pos="232" userDrawn="1">
          <p15:clr>
            <a:srgbClr val="F26B43"/>
          </p15:clr>
        </p15:guide>
        <p15:guide id="8" orient="horz" pos="663" userDrawn="1">
          <p15:clr>
            <a:srgbClr val="F26B43"/>
          </p15:clr>
        </p15:guide>
        <p15:guide id="10" orient="horz" pos="1071" userDrawn="1">
          <p15:clr>
            <a:srgbClr val="F26B43"/>
          </p15:clr>
        </p15:guide>
        <p15:guide id="11" orient="horz" pos="3634" userDrawn="1">
          <p15:clr>
            <a:srgbClr val="F26B43"/>
          </p15:clr>
        </p15:guide>
        <p15:guide id="12" orient="horz" pos="3748" userDrawn="1">
          <p15:clr>
            <a:srgbClr val="F26B43"/>
          </p15:clr>
        </p15:guide>
        <p15:guide id="13" pos="393" userDrawn="1">
          <p15:clr>
            <a:srgbClr val="F26B43"/>
          </p15:clr>
        </p15:guide>
        <p15:guide id="14" pos="2593" userDrawn="1">
          <p15:clr>
            <a:srgbClr val="F26B43"/>
          </p15:clr>
        </p15:guide>
        <p15:guide id="15" pos="2706" userDrawn="1">
          <p15:clr>
            <a:srgbClr val="F26B43"/>
          </p15:clr>
        </p15:guide>
        <p15:guide id="16" pos="4974" userDrawn="1">
          <p15:clr>
            <a:srgbClr val="F26B43"/>
          </p15:clr>
        </p15:guide>
        <p15:guide id="17" pos="50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2"/>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9" cstate="print">
            <a:extLst>
              <a:ext uri="{28A0092B-C50C-407E-A947-70E740481C1C}">
                <a14:useLocalDpi xmlns:a14="http://schemas.microsoft.com/office/drawing/2010/main" val="0"/>
              </a:ext>
            </a:extLst>
          </a:blip>
          <a:srcRect r="59059"/>
          <a:stretch/>
        </p:blipFill>
        <p:spPr bwMode="gray">
          <a:xfrm>
            <a:off x="11030675" y="521641"/>
            <a:ext cx="464711" cy="369086"/>
          </a:xfrm>
          <a:prstGeom prst="rect">
            <a:avLst/>
          </a:prstGeom>
        </p:spPr>
      </p:pic>
      <p:sp>
        <p:nvSpPr>
          <p:cNvPr id="2" name="Title Placeholder 1"/>
          <p:cNvSpPr>
            <a:spLocks noGrp="1"/>
          </p:cNvSpPr>
          <p:nvPr>
            <p:ph type="title"/>
          </p:nvPr>
        </p:nvSpPr>
        <p:spPr bwMode="gray">
          <a:xfrm>
            <a:off x="573742" y="441066"/>
            <a:ext cx="10212593" cy="978944"/>
          </a:xfrm>
          <a:prstGeom prst="rect">
            <a:avLst/>
          </a:prstGeom>
        </p:spPr>
        <p:txBody>
          <a:bodyPr vert="horz" lIns="91440" tIns="45720" rIns="91440" bIns="45720" rtlCol="0" anchor="t" anchorCtr="0">
            <a:normAutofit/>
          </a:bodyPr>
          <a:lstStyle/>
          <a:p>
            <a:r>
              <a:rPr lang="en-US"/>
              <a:t>Click to edit Master title style</a:t>
            </a:r>
          </a:p>
        </p:txBody>
      </p:sp>
      <p:sp>
        <p:nvSpPr>
          <p:cNvPr id="3" name="Text Placeholder 2"/>
          <p:cNvSpPr>
            <a:spLocks noGrp="1"/>
          </p:cNvSpPr>
          <p:nvPr>
            <p:ph type="body" idx="1"/>
          </p:nvPr>
        </p:nvSpPr>
        <p:spPr bwMode="gray">
          <a:xfrm>
            <a:off x="573742" y="1535166"/>
            <a:ext cx="11139892" cy="45227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4"/>
          </p:nvPr>
        </p:nvSpPr>
        <p:spPr bwMode="gray">
          <a:xfrm>
            <a:off x="8969196" y="6356352"/>
            <a:ext cx="2744437"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fr-BE"/>
              <a:t>Page </a:t>
            </a:r>
            <a:fld id="{6984F883-9912-4EFB-8404-2A825476CACA}" type="slidenum">
              <a:rPr lang="fr-BE" smtClean="0"/>
              <a:pPr/>
              <a:t>‹#›</a:t>
            </a:fld>
            <a:endParaRPr lang="fr-BE"/>
          </a:p>
        </p:txBody>
      </p:sp>
    </p:spTree>
    <p:extLst>
      <p:ext uri="{BB962C8B-B14F-4D97-AF65-F5344CB8AC3E}">
        <p14:creationId xmlns:p14="http://schemas.microsoft.com/office/powerpoint/2010/main" val="381155756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Lst>
  <p:transition spd="slow">
    <p:wipe dir="r"/>
  </p:transition>
  <p:hf hdr="0" ftr="0" dt="0"/>
  <p:txStyles>
    <p:titleStyle>
      <a:lvl1pPr algn="l" defTabSz="914400" rtl="0" eaLnBrk="1" latinLnBrk="0" hangingPunct="1">
        <a:lnSpc>
          <a:spcPct val="80000"/>
        </a:lnSpc>
        <a:spcBef>
          <a:spcPct val="0"/>
        </a:spcBef>
        <a:buNone/>
        <a:defRPr sz="3600"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1200"/>
        </a:spcAft>
        <a:buClr>
          <a:schemeClr val="accent2"/>
        </a:buClr>
        <a:buFont typeface="Arial" panose="020B0604020202020204" pitchFamily="34" charset="0"/>
        <a:buNone/>
        <a:defRPr sz="2400" kern="1200">
          <a:solidFill>
            <a:schemeClr val="bg1"/>
          </a:solidFill>
          <a:latin typeface="+mn-lt"/>
          <a:ea typeface="+mn-ea"/>
          <a:cs typeface="+mn-cs"/>
        </a:defRPr>
      </a:lvl1pPr>
      <a:lvl2pPr marL="265113" indent="-265113" algn="l" defTabSz="914400" rtl="0" eaLnBrk="1" latinLnBrk="0" hangingPunct="1">
        <a:lnSpc>
          <a:spcPct val="100000"/>
        </a:lnSpc>
        <a:spcBef>
          <a:spcPts val="500"/>
        </a:spcBef>
        <a:buClr>
          <a:schemeClr val="accent2"/>
        </a:buClr>
        <a:buFont typeface="Arial" panose="020B0604020202020204" pitchFamily="34" charset="0"/>
        <a:buChar char="•"/>
        <a:defRPr sz="2400" kern="1200">
          <a:solidFill>
            <a:schemeClr val="bg1"/>
          </a:solidFill>
          <a:latin typeface="+mn-lt"/>
          <a:ea typeface="+mn-ea"/>
          <a:cs typeface="+mn-cs"/>
        </a:defRPr>
      </a:lvl2pPr>
      <a:lvl3pPr marL="449263" indent="-273050" algn="l" defTabSz="914400" rtl="0" eaLnBrk="1" latinLnBrk="0" hangingPunct="1">
        <a:lnSpc>
          <a:spcPct val="100000"/>
        </a:lnSpc>
        <a:spcBef>
          <a:spcPts val="500"/>
        </a:spcBef>
        <a:buClr>
          <a:schemeClr val="accent2"/>
        </a:buClr>
        <a:buFont typeface="Calibri" panose="020F0502020204030204" pitchFamily="34" charset="0"/>
        <a:buChar char="–"/>
        <a:defRPr sz="2000" kern="1200">
          <a:solidFill>
            <a:schemeClr val="bg1"/>
          </a:solidFill>
          <a:latin typeface="+mn-lt"/>
          <a:ea typeface="+mn-ea"/>
          <a:cs typeface="+mn-cs"/>
        </a:defRPr>
      </a:lvl3pPr>
      <a:lvl4pPr marL="625475" indent="-265113" algn="l" defTabSz="914400" rtl="0" eaLnBrk="1" latinLnBrk="0" hangingPunct="1">
        <a:lnSpc>
          <a:spcPct val="100000"/>
        </a:lnSpc>
        <a:spcBef>
          <a:spcPts val="500"/>
        </a:spcBef>
        <a:buClr>
          <a:schemeClr val="accent2"/>
        </a:buClr>
        <a:buFont typeface="Calibri" panose="020F0502020204030204" pitchFamily="34" charset="0"/>
        <a:buChar char="◦"/>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guide id="3" pos="340">
          <p15:clr>
            <a:srgbClr val="F26B43"/>
          </p15:clr>
        </p15:guide>
        <p15:guide id="4" orient="horz" pos="323">
          <p15:clr>
            <a:srgbClr val="F26B43"/>
          </p15:clr>
        </p15:guide>
        <p15:guide id="5" orient="horz" pos="3816">
          <p15:clr>
            <a:srgbClr val="F26B43"/>
          </p15:clr>
        </p15:guide>
        <p15:guide id="6" orient="horz" pos="4140">
          <p15:clr>
            <a:srgbClr val="F26B43"/>
          </p15:clr>
        </p15:guide>
        <p15:guide id="7" pos="553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fr-FR"/>
              <a:t>Modifiez le style du titre</a:t>
            </a:r>
            <a:endParaRPr lang="en-US"/>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rmAutofit/>
          </a:bodyPr>
          <a:lstStyle/>
          <a:p>
            <a:pPr lvl="0"/>
            <a:r>
              <a:rPr lang="fr-FR"/>
              <a:t>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US">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424213" y="6213444"/>
            <a:ext cx="640462" cy="287626"/>
          </a:xfrm>
          <a:prstGeom prst="rect">
            <a:avLst/>
          </a:prstGeom>
        </p:spPr>
        <p:txBody>
          <a:bodyPr vert="horz" lIns="91440" tIns="45720" rIns="91440" bIns="45720" rtlCol="0" anchor="ctr"/>
          <a:lstStyle>
            <a:lvl1pPr algn="r">
              <a:defRPr sz="1200">
                <a:solidFill>
                  <a:schemeClr val="tx2"/>
                </a:solidFill>
              </a:defRPr>
            </a:lvl1pPr>
          </a:lstStyle>
          <a:p>
            <a:fld id="{8830446B-4C1B-488A-AF43-F715FC8527F7}" type="slidenum">
              <a:rPr lang="en-US" smtClean="0"/>
              <a:pPr/>
              <a:t>‹#›</a:t>
            </a:fld>
            <a:endParaRPr lang="en-US"/>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25" cstate="screen">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278018687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Lst>
  <p:hf sldNum="0" hdr="0" dt="0"/>
  <p:txStyles>
    <p:title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p15:clr>
            <a:srgbClr val="F26B43"/>
          </p15:clr>
        </p15:guide>
        <p15:guide id="3" pos="3840">
          <p15:clr>
            <a:srgbClr val="F26B43"/>
          </p15:clr>
        </p15:guide>
        <p15:guide id="4" pos="3727">
          <p15:clr>
            <a:srgbClr val="F26B43"/>
          </p15:clr>
        </p15:guide>
        <p15:guide id="5" pos="3953">
          <p15:clr>
            <a:srgbClr val="F26B43"/>
          </p15:clr>
        </p15:guide>
        <p15:guide id="6" pos="7287">
          <p15:clr>
            <a:srgbClr val="F26B43"/>
          </p15:clr>
        </p15:guide>
        <p15:guide id="7" orient="horz" pos="232">
          <p15:clr>
            <a:srgbClr val="F26B43"/>
          </p15:clr>
        </p15:guide>
        <p15:guide id="8" orient="horz" pos="663">
          <p15:clr>
            <a:srgbClr val="F26B43"/>
          </p15:clr>
        </p15:guide>
        <p15:guide id="10" orient="horz" pos="1071">
          <p15:clr>
            <a:srgbClr val="F26B43"/>
          </p15:clr>
        </p15:guide>
        <p15:guide id="11" orient="horz" pos="3634">
          <p15:clr>
            <a:srgbClr val="F26B43"/>
          </p15:clr>
        </p15:guide>
        <p15:guide id="12" orient="horz" pos="3748">
          <p15:clr>
            <a:srgbClr val="F26B43"/>
          </p15:clr>
        </p15:guide>
        <p15:guide id="13" pos="393">
          <p15:clr>
            <a:srgbClr val="F26B43"/>
          </p15:clr>
        </p15:guide>
        <p15:guide id="14" pos="2593">
          <p15:clr>
            <a:srgbClr val="F26B43"/>
          </p15:clr>
        </p15:guide>
        <p15:guide id="15" pos="2706">
          <p15:clr>
            <a:srgbClr val="F26B43"/>
          </p15:clr>
        </p15:guide>
        <p15:guide id="16" pos="4974">
          <p15:clr>
            <a:srgbClr val="F26B43"/>
          </p15:clr>
        </p15:guide>
        <p15:guide id="17" pos="50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4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2.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458177" y="1907367"/>
            <a:ext cx="4718335" cy="2387600"/>
          </a:xfrm>
        </p:spPr>
        <p:txBody>
          <a:bodyPr anchor="ctr"/>
          <a:lstStyle/>
          <a:p>
            <a:r>
              <a:rPr lang="fr-BE" sz="4400" b="1" dirty="0">
                <a:ea typeface="+mj-lt"/>
                <a:cs typeface="+mj-lt"/>
              </a:rPr>
              <a:t>Discover the </a:t>
            </a:r>
            <a:r>
              <a:rPr lang="fr-BE" sz="4400" b="1" dirty="0" err="1">
                <a:ea typeface="+mj-lt"/>
                <a:cs typeface="+mj-lt"/>
              </a:rPr>
              <a:t>Latest</a:t>
            </a:r>
            <a:r>
              <a:rPr lang="fr-BE" sz="4400" b="1" dirty="0">
                <a:ea typeface="+mj-lt"/>
                <a:cs typeface="+mj-lt"/>
              </a:rPr>
              <a:t> Updates and </a:t>
            </a:r>
            <a:r>
              <a:rPr lang="fr-BE" sz="4400" b="1" dirty="0" err="1">
                <a:ea typeface="+mj-lt"/>
                <a:cs typeface="+mj-lt"/>
              </a:rPr>
              <a:t>Features</a:t>
            </a:r>
            <a:r>
              <a:rPr lang="fr-BE" sz="4400" b="1" dirty="0">
                <a:ea typeface="+mj-lt"/>
                <a:cs typeface="+mj-lt"/>
              </a:rPr>
              <a:t> of the </a:t>
            </a:r>
            <a:r>
              <a:rPr lang="fr-BE" sz="4400" b="1" dirty="0" err="1">
                <a:ea typeface="+mj-lt"/>
                <a:cs typeface="+mj-lt"/>
              </a:rPr>
              <a:t>Responsible</a:t>
            </a:r>
            <a:r>
              <a:rPr lang="fr-BE" sz="4400" b="1" dirty="0">
                <a:ea typeface="+mj-lt"/>
                <a:cs typeface="+mj-lt"/>
              </a:rPr>
              <a:t> Care Self-</a:t>
            </a:r>
            <a:r>
              <a:rPr lang="fr-BE" sz="4400" b="1" dirty="0" err="1">
                <a:ea typeface="+mj-lt"/>
                <a:cs typeface="+mj-lt"/>
              </a:rPr>
              <a:t>Assessment</a:t>
            </a:r>
            <a:r>
              <a:rPr lang="fr-BE" sz="4400" b="1" dirty="0">
                <a:ea typeface="+mj-lt"/>
                <a:cs typeface="+mj-lt"/>
              </a:rPr>
              <a:t> </a:t>
            </a:r>
            <a:r>
              <a:rPr lang="fr-BE" sz="4400" b="1" dirty="0" err="1">
                <a:ea typeface="+mj-lt"/>
                <a:cs typeface="+mj-lt"/>
              </a:rPr>
              <a:t>Webtool</a:t>
            </a:r>
            <a:r>
              <a:rPr lang="fr-BE" sz="4400" b="1" dirty="0">
                <a:ea typeface="+mj-lt"/>
                <a:cs typeface="+mj-lt"/>
              </a:rPr>
              <a:t> </a:t>
            </a:r>
            <a:endParaRPr lang="en-US" dirty="0"/>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a:xfrm>
            <a:off x="373192" y="6232430"/>
            <a:ext cx="8070884" cy="365125"/>
          </a:xfrm>
        </p:spPr>
        <p:txBody>
          <a:bodyPr/>
          <a:lstStyle/>
          <a:p>
            <a:r>
              <a:rPr lang="en-US"/>
              <a:t>The European Chemical Industry Council, AISBL – Rue </a:t>
            </a:r>
            <a:r>
              <a:rPr lang="en-US" err="1"/>
              <a:t>Belliard</a:t>
            </a:r>
            <a:r>
              <a:rPr lang="en-US"/>
              <a:t>, 40 - 1040 Brussels – Belgium</a:t>
            </a:r>
          </a:p>
          <a:p>
            <a:r>
              <a:rPr lang="en-US"/>
              <a:t>Transparency Register n°64879142323-90</a:t>
            </a:r>
          </a:p>
        </p:txBody>
      </p:sp>
      <p:sp>
        <p:nvSpPr>
          <p:cNvPr id="5" name="Rectangle 4">
            <a:extLst>
              <a:ext uri="{FF2B5EF4-FFF2-40B4-BE49-F238E27FC236}">
                <a16:creationId xmlns:a16="http://schemas.microsoft.com/office/drawing/2014/main" id="{FB45EA33-173A-784C-954E-F7035124C57F}"/>
              </a:ext>
            </a:extLst>
          </p:cNvPr>
          <p:cNvSpPr/>
          <p:nvPr/>
        </p:nvSpPr>
        <p:spPr>
          <a:xfrm>
            <a:off x="-86810" y="-1778158"/>
            <a:ext cx="4572000" cy="1477328"/>
          </a:xfrm>
          <a:prstGeom prst="rect">
            <a:avLst/>
          </a:prstGeom>
        </p:spPr>
        <p:txBody>
          <a:bodyPr>
            <a:spAutoFit/>
          </a:bodyPr>
          <a:lstStyle/>
          <a:p>
            <a:r>
              <a:rPr lang="en-US" b="1">
                <a:solidFill>
                  <a:srgbClr val="FF0000"/>
                </a:solidFill>
              </a:rPr>
              <a:t>To replace the background image: </a:t>
            </a:r>
          </a:p>
          <a:p>
            <a:r>
              <a:rPr lang="en-US">
                <a:solidFill>
                  <a:srgbClr val="FF0000"/>
                </a:solidFill>
              </a:rPr>
              <a:t>1/Go to Slide Master (Menu “View”)</a:t>
            </a:r>
          </a:p>
          <a:p>
            <a:r>
              <a:rPr lang="en-US">
                <a:solidFill>
                  <a:srgbClr val="FF0000"/>
                </a:solidFill>
              </a:rPr>
              <a:t>2/Right-click on the image</a:t>
            </a:r>
          </a:p>
          <a:p>
            <a:r>
              <a:rPr lang="en-US">
                <a:solidFill>
                  <a:srgbClr val="FF0000"/>
                </a:solidFill>
              </a:rPr>
              <a:t>3/Select “Replace image…”</a:t>
            </a:r>
          </a:p>
          <a:p>
            <a:r>
              <a:rPr lang="en-US">
                <a:solidFill>
                  <a:srgbClr val="FF0000"/>
                </a:solidFill>
              </a:rPr>
              <a:t>4/Close the Slide Master</a:t>
            </a:r>
          </a:p>
        </p:txBody>
      </p:sp>
      <p:pic>
        <p:nvPicPr>
          <p:cNvPr id="10" name="Image 9">
            <a:extLst>
              <a:ext uri="{FF2B5EF4-FFF2-40B4-BE49-F238E27FC236}">
                <a16:creationId xmlns:a16="http://schemas.microsoft.com/office/drawing/2014/main" id="{1274FC4C-1DAE-C648-A67D-D2F9E975079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07046" y="6297230"/>
            <a:ext cx="249101" cy="287424"/>
          </a:xfrm>
          <a:prstGeom prst="rect">
            <a:avLst/>
          </a:prstGeom>
        </p:spPr>
      </p:pic>
      <p:cxnSp>
        <p:nvCxnSpPr>
          <p:cNvPr id="11" name="Connecteur droit 10">
            <a:extLst>
              <a:ext uri="{FF2B5EF4-FFF2-40B4-BE49-F238E27FC236}">
                <a16:creationId xmlns:a16="http://schemas.microsoft.com/office/drawing/2014/main" id="{3F7C88BB-1B19-764B-B218-BFFAE49551BB}"/>
              </a:ext>
            </a:extLst>
          </p:cNvPr>
          <p:cNvCxnSpPr/>
          <p:nvPr/>
        </p:nvCxnSpPr>
        <p:spPr>
          <a:xfrm>
            <a:off x="5616000" y="6232430"/>
            <a:ext cx="0" cy="4242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04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458177" y="1907367"/>
            <a:ext cx="4718335" cy="2387600"/>
          </a:xfrm>
        </p:spPr>
        <p:txBody>
          <a:bodyPr anchor="ctr"/>
          <a:lstStyle/>
          <a:p>
            <a:r>
              <a:rPr lang="fr-BE" sz="4400" b="1" dirty="0">
                <a:ea typeface="+mj-lt"/>
                <a:cs typeface="+mj-lt"/>
              </a:rPr>
              <a:t>Discover the </a:t>
            </a:r>
            <a:r>
              <a:rPr lang="fr-BE" sz="4400" b="1" dirty="0" err="1">
                <a:ea typeface="+mj-lt"/>
                <a:cs typeface="+mj-lt"/>
              </a:rPr>
              <a:t>Latest</a:t>
            </a:r>
            <a:r>
              <a:rPr lang="fr-BE" sz="4400" b="1" dirty="0">
                <a:ea typeface="+mj-lt"/>
                <a:cs typeface="+mj-lt"/>
              </a:rPr>
              <a:t> Updates and </a:t>
            </a:r>
            <a:r>
              <a:rPr lang="fr-BE" sz="4400" b="1" dirty="0" err="1">
                <a:ea typeface="+mj-lt"/>
                <a:cs typeface="+mj-lt"/>
              </a:rPr>
              <a:t>Features</a:t>
            </a:r>
            <a:r>
              <a:rPr lang="fr-BE" sz="4400" b="1" dirty="0">
                <a:ea typeface="+mj-lt"/>
                <a:cs typeface="+mj-lt"/>
              </a:rPr>
              <a:t> of the </a:t>
            </a:r>
            <a:r>
              <a:rPr lang="fr-BE" sz="4400" b="1" dirty="0" err="1">
                <a:ea typeface="+mj-lt"/>
                <a:cs typeface="+mj-lt"/>
              </a:rPr>
              <a:t>Responsible</a:t>
            </a:r>
            <a:r>
              <a:rPr lang="fr-BE" sz="4400" b="1" dirty="0">
                <a:ea typeface="+mj-lt"/>
                <a:cs typeface="+mj-lt"/>
              </a:rPr>
              <a:t> Care Self-</a:t>
            </a:r>
            <a:r>
              <a:rPr lang="fr-BE" sz="4400" b="1" dirty="0" err="1">
                <a:ea typeface="+mj-lt"/>
                <a:cs typeface="+mj-lt"/>
              </a:rPr>
              <a:t>Assessment</a:t>
            </a:r>
            <a:r>
              <a:rPr lang="fr-BE" sz="4400" b="1" dirty="0">
                <a:ea typeface="+mj-lt"/>
                <a:cs typeface="+mj-lt"/>
              </a:rPr>
              <a:t> </a:t>
            </a:r>
            <a:r>
              <a:rPr lang="fr-BE" sz="4400" b="1" dirty="0" err="1">
                <a:ea typeface="+mj-lt"/>
                <a:cs typeface="+mj-lt"/>
              </a:rPr>
              <a:t>Webtool</a:t>
            </a:r>
            <a:r>
              <a:rPr lang="fr-BE" sz="4400" b="1" dirty="0">
                <a:ea typeface="+mj-lt"/>
                <a:cs typeface="+mj-lt"/>
              </a:rPr>
              <a:t> </a:t>
            </a:r>
            <a:endParaRPr lang="en-US" dirty="0"/>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a:xfrm>
            <a:off x="373192" y="6232430"/>
            <a:ext cx="8070884" cy="365125"/>
          </a:xfrm>
        </p:spPr>
        <p:txBody>
          <a:bodyPr/>
          <a:lstStyle/>
          <a:p>
            <a:r>
              <a:rPr lang="en-US"/>
              <a:t>The European Chemical Industry Council, AISBL – Rue </a:t>
            </a:r>
            <a:r>
              <a:rPr lang="en-US" err="1"/>
              <a:t>Belliard</a:t>
            </a:r>
            <a:r>
              <a:rPr lang="en-US"/>
              <a:t>, 40 - 1040 Brussels – Belgium</a:t>
            </a:r>
          </a:p>
          <a:p>
            <a:r>
              <a:rPr lang="en-US"/>
              <a:t>Transparency Register n°64879142323-90</a:t>
            </a:r>
          </a:p>
        </p:txBody>
      </p:sp>
      <p:sp>
        <p:nvSpPr>
          <p:cNvPr id="5" name="Rectangle 4">
            <a:extLst>
              <a:ext uri="{FF2B5EF4-FFF2-40B4-BE49-F238E27FC236}">
                <a16:creationId xmlns:a16="http://schemas.microsoft.com/office/drawing/2014/main" id="{FB45EA33-173A-784C-954E-F7035124C57F}"/>
              </a:ext>
            </a:extLst>
          </p:cNvPr>
          <p:cNvSpPr/>
          <p:nvPr/>
        </p:nvSpPr>
        <p:spPr>
          <a:xfrm>
            <a:off x="-86810" y="-1778158"/>
            <a:ext cx="4572000" cy="1477328"/>
          </a:xfrm>
          <a:prstGeom prst="rect">
            <a:avLst/>
          </a:prstGeom>
        </p:spPr>
        <p:txBody>
          <a:bodyPr>
            <a:spAutoFit/>
          </a:bodyPr>
          <a:lstStyle/>
          <a:p>
            <a:r>
              <a:rPr lang="en-US" b="1">
                <a:solidFill>
                  <a:srgbClr val="FF0000"/>
                </a:solidFill>
              </a:rPr>
              <a:t>To replace the background image: </a:t>
            </a:r>
          </a:p>
          <a:p>
            <a:r>
              <a:rPr lang="en-US">
                <a:solidFill>
                  <a:srgbClr val="FF0000"/>
                </a:solidFill>
              </a:rPr>
              <a:t>1/Go to Slide Master (Menu “View”)</a:t>
            </a:r>
          </a:p>
          <a:p>
            <a:r>
              <a:rPr lang="en-US">
                <a:solidFill>
                  <a:srgbClr val="FF0000"/>
                </a:solidFill>
              </a:rPr>
              <a:t>2/Right-click on the image</a:t>
            </a:r>
          </a:p>
          <a:p>
            <a:r>
              <a:rPr lang="en-US">
                <a:solidFill>
                  <a:srgbClr val="FF0000"/>
                </a:solidFill>
              </a:rPr>
              <a:t>3/Select “Replace image…”</a:t>
            </a:r>
          </a:p>
          <a:p>
            <a:r>
              <a:rPr lang="en-US">
                <a:solidFill>
                  <a:srgbClr val="FF0000"/>
                </a:solidFill>
              </a:rPr>
              <a:t>4/Close the Slide Master</a:t>
            </a:r>
          </a:p>
        </p:txBody>
      </p:sp>
      <p:pic>
        <p:nvPicPr>
          <p:cNvPr id="10" name="Image 9">
            <a:extLst>
              <a:ext uri="{FF2B5EF4-FFF2-40B4-BE49-F238E27FC236}">
                <a16:creationId xmlns:a16="http://schemas.microsoft.com/office/drawing/2014/main" id="{1274FC4C-1DAE-C648-A67D-D2F9E975079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07046" y="6297230"/>
            <a:ext cx="249101" cy="287424"/>
          </a:xfrm>
          <a:prstGeom prst="rect">
            <a:avLst/>
          </a:prstGeom>
        </p:spPr>
      </p:pic>
      <p:cxnSp>
        <p:nvCxnSpPr>
          <p:cNvPr id="11" name="Connecteur droit 10">
            <a:extLst>
              <a:ext uri="{FF2B5EF4-FFF2-40B4-BE49-F238E27FC236}">
                <a16:creationId xmlns:a16="http://schemas.microsoft.com/office/drawing/2014/main" id="{3F7C88BB-1B19-764B-B218-BFFAE49551BB}"/>
              </a:ext>
            </a:extLst>
          </p:cNvPr>
          <p:cNvCxnSpPr/>
          <p:nvPr/>
        </p:nvCxnSpPr>
        <p:spPr>
          <a:xfrm>
            <a:off x="5616000" y="6232430"/>
            <a:ext cx="0" cy="4242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347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DA44B16C-B93A-49E1-A905-F991DAF64479}"/>
              </a:ext>
            </a:extLst>
          </p:cNvPr>
          <p:cNvSpPr/>
          <p:nvPr/>
        </p:nvSpPr>
        <p:spPr>
          <a:xfrm>
            <a:off x="452846" y="820038"/>
            <a:ext cx="11611829" cy="5440340"/>
          </a:xfrm>
          <a:prstGeom prst="rect">
            <a:avLst/>
          </a:prstGeom>
          <a:solidFill>
            <a:srgbClr val="F47B20">
              <a:alpha val="10196"/>
            </a:srgbClr>
          </a:solidFill>
          <a:ln>
            <a:solidFill>
              <a:srgbClr val="F57A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lide Number Placeholder 3">
            <a:extLst>
              <a:ext uri="{FF2B5EF4-FFF2-40B4-BE49-F238E27FC236}">
                <a16:creationId xmlns:a16="http://schemas.microsoft.com/office/drawing/2014/main" id="{849FC5DD-88CC-406E-AC86-2DFC2CF6AB52}"/>
              </a:ext>
            </a:extLst>
          </p:cNvPr>
          <p:cNvSpPr>
            <a:spLocks noGrp="1"/>
          </p:cNvSpPr>
          <p:nvPr>
            <p:ph type="sldNum" sz="quarter" idx="12"/>
          </p:nvPr>
        </p:nvSpPr>
        <p:spPr/>
        <p:txBody>
          <a:bodyPr/>
          <a:lstStyle/>
          <a:p>
            <a:fld id="{8830446B-4C1B-488A-AF43-F715FC8527F7}" type="slidenum">
              <a:rPr lang="en-US" smtClean="0"/>
              <a:t>3</a:t>
            </a:fld>
            <a:endParaRPr lang="en-US"/>
          </a:p>
        </p:txBody>
      </p:sp>
      <p:sp>
        <p:nvSpPr>
          <p:cNvPr id="7" name="Title 1">
            <a:extLst>
              <a:ext uri="{FF2B5EF4-FFF2-40B4-BE49-F238E27FC236}">
                <a16:creationId xmlns:a16="http://schemas.microsoft.com/office/drawing/2014/main" id="{69BC4951-13D3-4DC7-841A-49E8684E4C61}"/>
              </a:ext>
            </a:extLst>
          </p:cNvPr>
          <p:cNvSpPr>
            <a:spLocks noGrp="1"/>
          </p:cNvSpPr>
          <p:nvPr>
            <p:ph type="title"/>
          </p:nvPr>
        </p:nvSpPr>
        <p:spPr>
          <a:xfrm>
            <a:off x="312161" y="150319"/>
            <a:ext cx="10944225" cy="681038"/>
          </a:xfrm>
        </p:spPr>
        <p:txBody>
          <a:bodyPr anchor="ctr">
            <a:normAutofit/>
          </a:bodyPr>
          <a:lstStyle/>
          <a:p>
            <a:r>
              <a:rPr lang="fr-BE" sz="3200" b="0"/>
              <a:t>A </a:t>
            </a:r>
            <a:r>
              <a:rPr lang="fr-BE" sz="3200" b="0" err="1"/>
              <a:t>successful</a:t>
            </a:r>
            <a:r>
              <a:rPr lang="fr-BE" sz="3200" b="0"/>
              <a:t> programme in Europe and </a:t>
            </a:r>
            <a:r>
              <a:rPr lang="fr-BE" sz="3200" b="0" err="1"/>
              <a:t>across</a:t>
            </a:r>
            <a:r>
              <a:rPr lang="fr-BE" sz="3200" b="0"/>
              <a:t> the world!</a:t>
            </a:r>
            <a:endParaRPr lang="en-US" sz="3200" b="0"/>
          </a:p>
        </p:txBody>
      </p:sp>
      <p:pic>
        <p:nvPicPr>
          <p:cNvPr id="52" name="Picture 51">
            <a:extLst>
              <a:ext uri="{FF2B5EF4-FFF2-40B4-BE49-F238E27FC236}">
                <a16:creationId xmlns:a16="http://schemas.microsoft.com/office/drawing/2014/main" id="{E55EE0BD-2ED7-4834-A82D-EE1358B42573}"/>
              </a:ext>
            </a:extLst>
          </p:cNvPr>
          <p:cNvPicPr>
            <a:picLocks noChangeAspect="1"/>
          </p:cNvPicPr>
          <p:nvPr/>
        </p:nvPicPr>
        <p:blipFill rotWithShape="1">
          <a:blip r:embed="rId2"/>
          <a:srcRect t="5333" r="727" b="3514"/>
          <a:stretch/>
        </p:blipFill>
        <p:spPr>
          <a:xfrm>
            <a:off x="8616943" y="1409118"/>
            <a:ext cx="3106233" cy="4039764"/>
          </a:xfrm>
          <a:prstGeom prst="rect">
            <a:avLst/>
          </a:prstGeom>
        </p:spPr>
      </p:pic>
      <p:sp>
        <p:nvSpPr>
          <p:cNvPr id="5" name="TextBox 4">
            <a:extLst>
              <a:ext uri="{FF2B5EF4-FFF2-40B4-BE49-F238E27FC236}">
                <a16:creationId xmlns:a16="http://schemas.microsoft.com/office/drawing/2014/main" id="{8ECA1780-8E75-484A-9ACD-F9C17B5B01FB}"/>
              </a:ext>
            </a:extLst>
          </p:cNvPr>
          <p:cNvSpPr txBox="1"/>
          <p:nvPr/>
        </p:nvSpPr>
        <p:spPr>
          <a:xfrm>
            <a:off x="2220346" y="999896"/>
            <a:ext cx="1600704" cy="830997"/>
          </a:xfrm>
          <a:prstGeom prst="rect">
            <a:avLst/>
          </a:prstGeom>
          <a:noFill/>
        </p:spPr>
        <p:txBody>
          <a:bodyPr wrap="square" rtlCol="0">
            <a:spAutoFit/>
          </a:bodyPr>
          <a:lstStyle/>
          <a:p>
            <a:pPr algn="ctr"/>
            <a:r>
              <a:rPr lang="fr-BE" sz="2800" b="1">
                <a:solidFill>
                  <a:srgbClr val="FB7517"/>
                </a:solidFill>
              </a:rPr>
              <a:t>30+</a:t>
            </a:r>
          </a:p>
          <a:p>
            <a:pPr algn="ctr"/>
            <a:r>
              <a:rPr lang="fr-BE" sz="2000" err="1">
                <a:solidFill>
                  <a:srgbClr val="595959"/>
                </a:solidFill>
              </a:rPr>
              <a:t>years</a:t>
            </a:r>
            <a:endParaRPr lang="fr-BE" sz="2000">
              <a:solidFill>
                <a:srgbClr val="595959"/>
              </a:solidFill>
            </a:endParaRPr>
          </a:p>
        </p:txBody>
      </p:sp>
      <p:sp>
        <p:nvSpPr>
          <p:cNvPr id="8" name="TextBox 7">
            <a:extLst>
              <a:ext uri="{FF2B5EF4-FFF2-40B4-BE49-F238E27FC236}">
                <a16:creationId xmlns:a16="http://schemas.microsoft.com/office/drawing/2014/main" id="{436795CF-1F2D-433A-9DF9-7F96A797BDA3}"/>
              </a:ext>
            </a:extLst>
          </p:cNvPr>
          <p:cNvSpPr txBox="1"/>
          <p:nvPr/>
        </p:nvSpPr>
        <p:spPr>
          <a:xfrm>
            <a:off x="5828782" y="2175137"/>
            <a:ext cx="1642132" cy="830997"/>
          </a:xfrm>
          <a:prstGeom prst="rect">
            <a:avLst/>
          </a:prstGeom>
          <a:noFill/>
        </p:spPr>
        <p:txBody>
          <a:bodyPr wrap="square">
            <a:spAutoFit/>
          </a:bodyPr>
          <a:lstStyle/>
          <a:p>
            <a:r>
              <a:rPr lang="fr-BE" sz="2800" b="1">
                <a:solidFill>
                  <a:srgbClr val="FB7517"/>
                </a:solidFill>
              </a:rPr>
              <a:t>70</a:t>
            </a:r>
          </a:p>
          <a:p>
            <a:r>
              <a:rPr lang="fr-BE" sz="2000" err="1">
                <a:solidFill>
                  <a:srgbClr val="595959"/>
                </a:solidFill>
              </a:rPr>
              <a:t>economies</a:t>
            </a:r>
            <a:endParaRPr lang="en-GB" sz="2000">
              <a:solidFill>
                <a:srgbClr val="595959"/>
              </a:solidFill>
            </a:endParaRPr>
          </a:p>
        </p:txBody>
      </p:sp>
      <p:sp>
        <p:nvSpPr>
          <p:cNvPr id="13" name="TextBox 12">
            <a:extLst>
              <a:ext uri="{FF2B5EF4-FFF2-40B4-BE49-F238E27FC236}">
                <a16:creationId xmlns:a16="http://schemas.microsoft.com/office/drawing/2014/main" id="{AA7AFB63-6944-47BB-994E-8A5A23EF58ED}"/>
              </a:ext>
            </a:extLst>
          </p:cNvPr>
          <p:cNvSpPr txBox="1"/>
          <p:nvPr/>
        </p:nvSpPr>
        <p:spPr>
          <a:xfrm>
            <a:off x="3629419" y="1061259"/>
            <a:ext cx="4282983" cy="646331"/>
          </a:xfrm>
          <a:prstGeom prst="rect">
            <a:avLst/>
          </a:prstGeom>
          <a:noFill/>
        </p:spPr>
        <p:txBody>
          <a:bodyPr wrap="square">
            <a:spAutoFit/>
          </a:bodyPr>
          <a:lstStyle/>
          <a:p>
            <a:r>
              <a:rPr lang="en-US" i="1">
                <a:solidFill>
                  <a:srgbClr val="595959"/>
                </a:solidFill>
              </a:rPr>
              <a:t>guiding the continuous improvement of chemical safety and performance excellence</a:t>
            </a:r>
            <a:endParaRPr lang="en-GB" i="1"/>
          </a:p>
        </p:txBody>
      </p:sp>
      <p:sp>
        <p:nvSpPr>
          <p:cNvPr id="14" name="TextBox 13">
            <a:extLst>
              <a:ext uri="{FF2B5EF4-FFF2-40B4-BE49-F238E27FC236}">
                <a16:creationId xmlns:a16="http://schemas.microsoft.com/office/drawing/2014/main" id="{C1F4EBDE-F5B7-43BB-BB78-ACABCCE73185}"/>
              </a:ext>
            </a:extLst>
          </p:cNvPr>
          <p:cNvSpPr txBox="1"/>
          <p:nvPr/>
        </p:nvSpPr>
        <p:spPr>
          <a:xfrm>
            <a:off x="3778845" y="2416739"/>
            <a:ext cx="1250440" cy="369332"/>
          </a:xfrm>
          <a:prstGeom prst="rect">
            <a:avLst/>
          </a:prstGeom>
          <a:noFill/>
        </p:spPr>
        <p:txBody>
          <a:bodyPr wrap="square">
            <a:spAutoFit/>
          </a:bodyPr>
          <a:lstStyle/>
          <a:p>
            <a:r>
              <a:rPr lang="en-US" sz="1800" i="1">
                <a:solidFill>
                  <a:srgbClr val="595959"/>
                </a:solidFill>
              </a:rPr>
              <a:t>Spanning</a:t>
            </a:r>
            <a:endParaRPr lang="en-GB" i="1"/>
          </a:p>
        </p:txBody>
      </p:sp>
      <p:sp>
        <p:nvSpPr>
          <p:cNvPr id="17" name="TextBox 16">
            <a:extLst>
              <a:ext uri="{FF2B5EF4-FFF2-40B4-BE49-F238E27FC236}">
                <a16:creationId xmlns:a16="http://schemas.microsoft.com/office/drawing/2014/main" id="{6BA0D1FD-4872-4E8F-B5F6-5782B2C5BF1F}"/>
              </a:ext>
            </a:extLst>
          </p:cNvPr>
          <p:cNvSpPr txBox="1"/>
          <p:nvPr/>
        </p:nvSpPr>
        <p:spPr>
          <a:xfrm>
            <a:off x="2010564" y="2159013"/>
            <a:ext cx="1600704" cy="830997"/>
          </a:xfrm>
          <a:prstGeom prst="rect">
            <a:avLst/>
          </a:prstGeom>
          <a:noFill/>
        </p:spPr>
        <p:txBody>
          <a:bodyPr wrap="square">
            <a:spAutoFit/>
          </a:bodyPr>
          <a:lstStyle/>
          <a:p>
            <a:r>
              <a:rPr lang="en-US" sz="2800" b="1">
                <a:solidFill>
                  <a:srgbClr val="FB7517"/>
                </a:solidFill>
              </a:rPr>
              <a:t>62</a:t>
            </a:r>
          </a:p>
          <a:p>
            <a:r>
              <a:rPr lang="en-US" sz="2000">
                <a:solidFill>
                  <a:srgbClr val="595959"/>
                </a:solidFill>
              </a:rPr>
              <a:t>associations</a:t>
            </a:r>
            <a:endParaRPr lang="en-GB" sz="2000">
              <a:solidFill>
                <a:srgbClr val="595959"/>
              </a:solidFill>
            </a:endParaRPr>
          </a:p>
        </p:txBody>
      </p:sp>
      <p:sp>
        <p:nvSpPr>
          <p:cNvPr id="22" name="TextBox 21">
            <a:extLst>
              <a:ext uri="{FF2B5EF4-FFF2-40B4-BE49-F238E27FC236}">
                <a16:creationId xmlns:a16="http://schemas.microsoft.com/office/drawing/2014/main" id="{6FAF2497-0936-45F0-8E2F-406F36988DBB}"/>
              </a:ext>
            </a:extLst>
          </p:cNvPr>
          <p:cNvSpPr txBox="1"/>
          <p:nvPr/>
        </p:nvSpPr>
        <p:spPr>
          <a:xfrm>
            <a:off x="3349573" y="3226251"/>
            <a:ext cx="938791" cy="584775"/>
          </a:xfrm>
          <a:prstGeom prst="rect">
            <a:avLst/>
          </a:prstGeom>
          <a:noFill/>
        </p:spPr>
        <p:txBody>
          <a:bodyPr wrap="square">
            <a:spAutoFit/>
          </a:bodyPr>
          <a:lstStyle/>
          <a:p>
            <a:r>
              <a:rPr lang="fr-BE" sz="3200" b="1">
                <a:solidFill>
                  <a:srgbClr val="FB7517"/>
                </a:solidFill>
              </a:rPr>
              <a:t>600</a:t>
            </a:r>
          </a:p>
        </p:txBody>
      </p:sp>
      <p:sp>
        <p:nvSpPr>
          <p:cNvPr id="24" name="TextBox 23">
            <a:extLst>
              <a:ext uri="{FF2B5EF4-FFF2-40B4-BE49-F238E27FC236}">
                <a16:creationId xmlns:a16="http://schemas.microsoft.com/office/drawing/2014/main" id="{78882745-0597-4527-A7D3-843C61CC4275}"/>
              </a:ext>
            </a:extLst>
          </p:cNvPr>
          <p:cNvSpPr txBox="1"/>
          <p:nvPr/>
        </p:nvSpPr>
        <p:spPr>
          <a:xfrm>
            <a:off x="2028680" y="3766992"/>
            <a:ext cx="877115" cy="646331"/>
          </a:xfrm>
          <a:prstGeom prst="rect">
            <a:avLst/>
          </a:prstGeom>
          <a:noFill/>
        </p:spPr>
        <p:txBody>
          <a:bodyPr wrap="square">
            <a:spAutoFit/>
          </a:bodyPr>
          <a:lstStyle/>
          <a:p>
            <a:r>
              <a:rPr lang="en-US" sz="1800" i="1">
                <a:solidFill>
                  <a:srgbClr val="595959"/>
                </a:solidFill>
              </a:rPr>
              <a:t>With around</a:t>
            </a:r>
            <a:endParaRPr lang="en-GB" i="1"/>
          </a:p>
        </p:txBody>
      </p:sp>
      <p:sp>
        <p:nvSpPr>
          <p:cNvPr id="25" name="TextBox 24">
            <a:extLst>
              <a:ext uri="{FF2B5EF4-FFF2-40B4-BE49-F238E27FC236}">
                <a16:creationId xmlns:a16="http://schemas.microsoft.com/office/drawing/2014/main" id="{B3EFC950-959B-48C8-A2B0-A77280BDF8BA}"/>
              </a:ext>
            </a:extLst>
          </p:cNvPr>
          <p:cNvSpPr txBox="1"/>
          <p:nvPr/>
        </p:nvSpPr>
        <p:spPr>
          <a:xfrm>
            <a:off x="3405894" y="5294571"/>
            <a:ext cx="1452735" cy="830997"/>
          </a:xfrm>
          <a:prstGeom prst="rect">
            <a:avLst/>
          </a:prstGeom>
          <a:noFill/>
        </p:spPr>
        <p:txBody>
          <a:bodyPr wrap="square">
            <a:spAutoFit/>
          </a:bodyPr>
          <a:lstStyle/>
          <a:p>
            <a:r>
              <a:rPr lang="fr-BE" sz="2800" b="1">
                <a:solidFill>
                  <a:srgbClr val="FB7517"/>
                </a:solidFill>
              </a:rPr>
              <a:t>30</a:t>
            </a:r>
          </a:p>
          <a:p>
            <a:r>
              <a:rPr lang="fr-BE" sz="2000">
                <a:solidFill>
                  <a:srgbClr val="595959"/>
                </a:solidFill>
              </a:rPr>
              <a:t>associations</a:t>
            </a:r>
            <a:endParaRPr lang="en-GB" sz="2000">
              <a:solidFill>
                <a:srgbClr val="595959"/>
              </a:solidFill>
            </a:endParaRPr>
          </a:p>
        </p:txBody>
      </p:sp>
      <p:pic>
        <p:nvPicPr>
          <p:cNvPr id="26" name="Picture 10" descr="Headquarter Icons - Download Free Vector Icons | Noun Project">
            <a:extLst>
              <a:ext uri="{FF2B5EF4-FFF2-40B4-BE49-F238E27FC236}">
                <a16:creationId xmlns:a16="http://schemas.microsoft.com/office/drawing/2014/main" id="{1B8594D5-38C3-4EED-857F-EDB4C9CB307E}"/>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10426" y="5351224"/>
            <a:ext cx="686738" cy="686738"/>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6E1F33F2-15EC-4F51-AB39-8AD0982B2795}"/>
              </a:ext>
            </a:extLst>
          </p:cNvPr>
          <p:cNvSpPr txBox="1"/>
          <p:nvPr/>
        </p:nvSpPr>
        <p:spPr>
          <a:xfrm>
            <a:off x="673768" y="5276445"/>
            <a:ext cx="1852893" cy="646331"/>
          </a:xfrm>
          <a:prstGeom prst="rect">
            <a:avLst/>
          </a:prstGeom>
          <a:noFill/>
        </p:spPr>
        <p:txBody>
          <a:bodyPr wrap="square">
            <a:spAutoFit/>
          </a:bodyPr>
          <a:lstStyle/>
          <a:p>
            <a:r>
              <a:rPr lang="en-US" sz="1800" i="1">
                <a:solidFill>
                  <a:srgbClr val="595959"/>
                </a:solidFill>
              </a:rPr>
              <a:t>In </a:t>
            </a:r>
            <a:r>
              <a:rPr lang="en-US" sz="1800" b="1" i="1">
                <a:solidFill>
                  <a:srgbClr val="595959"/>
                </a:solidFill>
              </a:rPr>
              <a:t>Europe</a:t>
            </a:r>
            <a:r>
              <a:rPr lang="en-US" sz="1800" i="1">
                <a:solidFill>
                  <a:srgbClr val="595959"/>
                </a:solidFill>
              </a:rPr>
              <a:t>, it is implemented by </a:t>
            </a:r>
            <a:endParaRPr lang="en-GB" i="1"/>
          </a:p>
        </p:txBody>
      </p:sp>
      <p:sp>
        <p:nvSpPr>
          <p:cNvPr id="28" name="TextBox 27">
            <a:extLst>
              <a:ext uri="{FF2B5EF4-FFF2-40B4-BE49-F238E27FC236}">
                <a16:creationId xmlns:a16="http://schemas.microsoft.com/office/drawing/2014/main" id="{39AB3DCA-89A2-48F1-B569-80D82AAA1447}"/>
              </a:ext>
            </a:extLst>
          </p:cNvPr>
          <p:cNvSpPr txBox="1"/>
          <p:nvPr/>
        </p:nvSpPr>
        <p:spPr>
          <a:xfrm>
            <a:off x="6349098" y="5121605"/>
            <a:ext cx="1642132" cy="1138773"/>
          </a:xfrm>
          <a:prstGeom prst="rect">
            <a:avLst/>
          </a:prstGeom>
          <a:noFill/>
        </p:spPr>
        <p:txBody>
          <a:bodyPr wrap="square">
            <a:spAutoFit/>
          </a:bodyPr>
          <a:lstStyle/>
          <a:p>
            <a:r>
              <a:rPr lang="fr-BE" sz="2800" b="1">
                <a:solidFill>
                  <a:srgbClr val="FB7517"/>
                </a:solidFill>
              </a:rPr>
              <a:t>4000</a:t>
            </a:r>
          </a:p>
          <a:p>
            <a:r>
              <a:rPr lang="fr-BE" sz="2000">
                <a:solidFill>
                  <a:srgbClr val="595959"/>
                </a:solidFill>
              </a:rPr>
              <a:t>chemical </a:t>
            </a:r>
            <a:r>
              <a:rPr lang="fr-BE" sz="2000" err="1">
                <a:solidFill>
                  <a:srgbClr val="595959"/>
                </a:solidFill>
              </a:rPr>
              <a:t>companies</a:t>
            </a:r>
            <a:endParaRPr lang="en-GB" sz="2000">
              <a:solidFill>
                <a:srgbClr val="595959"/>
              </a:solidFill>
            </a:endParaRPr>
          </a:p>
        </p:txBody>
      </p:sp>
      <p:pic>
        <p:nvPicPr>
          <p:cNvPr id="29" name="Picture 10" descr="Headquarter Icons - Download Free Vector Icons | Noun Project">
            <a:extLst>
              <a:ext uri="{FF2B5EF4-FFF2-40B4-BE49-F238E27FC236}">
                <a16:creationId xmlns:a16="http://schemas.microsoft.com/office/drawing/2014/main" id="{9CF5BD58-3033-4CB4-946E-210CA7F65C91}"/>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84637" y="2247266"/>
            <a:ext cx="686738" cy="686738"/>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36201CA6-B6B3-42E8-933A-F021AE2A2196}"/>
              </a:ext>
            </a:extLst>
          </p:cNvPr>
          <p:cNvSpPr txBox="1"/>
          <p:nvPr/>
        </p:nvSpPr>
        <p:spPr>
          <a:xfrm>
            <a:off x="5073986" y="5016247"/>
            <a:ext cx="824419" cy="369332"/>
          </a:xfrm>
          <a:prstGeom prst="rect">
            <a:avLst/>
          </a:prstGeom>
          <a:noFill/>
        </p:spPr>
        <p:txBody>
          <a:bodyPr wrap="square">
            <a:spAutoFit/>
          </a:bodyPr>
          <a:lstStyle/>
          <a:p>
            <a:r>
              <a:rPr lang="en-US" sz="1800" i="1">
                <a:solidFill>
                  <a:srgbClr val="595959"/>
                </a:solidFill>
              </a:rPr>
              <a:t>across</a:t>
            </a:r>
            <a:endParaRPr lang="en-GB" i="1"/>
          </a:p>
        </p:txBody>
      </p:sp>
      <p:sp>
        <p:nvSpPr>
          <p:cNvPr id="31" name="TextBox 30">
            <a:extLst>
              <a:ext uri="{FF2B5EF4-FFF2-40B4-BE49-F238E27FC236}">
                <a16:creationId xmlns:a16="http://schemas.microsoft.com/office/drawing/2014/main" id="{B0A98A80-C545-4D5A-A09B-3D1B0B2D09DA}"/>
              </a:ext>
            </a:extLst>
          </p:cNvPr>
          <p:cNvSpPr txBox="1"/>
          <p:nvPr/>
        </p:nvSpPr>
        <p:spPr>
          <a:xfrm>
            <a:off x="656039" y="1048148"/>
            <a:ext cx="1902486" cy="646331"/>
          </a:xfrm>
          <a:prstGeom prst="rect">
            <a:avLst/>
          </a:prstGeom>
          <a:noFill/>
        </p:spPr>
        <p:txBody>
          <a:bodyPr wrap="square">
            <a:spAutoFit/>
          </a:bodyPr>
          <a:lstStyle/>
          <a:p>
            <a:r>
              <a:rPr lang="en-US" i="1">
                <a:solidFill>
                  <a:srgbClr val="595959"/>
                </a:solidFill>
              </a:rPr>
              <a:t>Responsible Care has a history of </a:t>
            </a:r>
            <a:endParaRPr lang="en-GB" i="1"/>
          </a:p>
        </p:txBody>
      </p:sp>
      <p:sp>
        <p:nvSpPr>
          <p:cNvPr id="32" name="TextBox 31">
            <a:extLst>
              <a:ext uri="{FF2B5EF4-FFF2-40B4-BE49-F238E27FC236}">
                <a16:creationId xmlns:a16="http://schemas.microsoft.com/office/drawing/2014/main" id="{A6ED3357-8378-4FA7-BE37-7721A7A80906}"/>
              </a:ext>
            </a:extLst>
          </p:cNvPr>
          <p:cNvSpPr txBox="1"/>
          <p:nvPr/>
        </p:nvSpPr>
        <p:spPr>
          <a:xfrm>
            <a:off x="666300" y="1990471"/>
            <a:ext cx="1158295" cy="369332"/>
          </a:xfrm>
          <a:prstGeom prst="rect">
            <a:avLst/>
          </a:prstGeom>
          <a:noFill/>
        </p:spPr>
        <p:txBody>
          <a:bodyPr wrap="square">
            <a:spAutoFit/>
          </a:bodyPr>
          <a:lstStyle/>
          <a:p>
            <a:r>
              <a:rPr lang="en-US" i="1">
                <a:solidFill>
                  <a:srgbClr val="595959"/>
                </a:solidFill>
              </a:rPr>
              <a:t>across</a:t>
            </a:r>
            <a:endParaRPr lang="en-GB"/>
          </a:p>
        </p:txBody>
      </p:sp>
      <p:sp>
        <p:nvSpPr>
          <p:cNvPr id="33" name="TextBox 32">
            <a:extLst>
              <a:ext uri="{FF2B5EF4-FFF2-40B4-BE49-F238E27FC236}">
                <a16:creationId xmlns:a16="http://schemas.microsoft.com/office/drawing/2014/main" id="{2478E063-C3EE-4E46-A628-E0113460E32D}"/>
              </a:ext>
            </a:extLst>
          </p:cNvPr>
          <p:cNvSpPr txBox="1"/>
          <p:nvPr/>
        </p:nvSpPr>
        <p:spPr>
          <a:xfrm>
            <a:off x="4663614" y="3772517"/>
            <a:ext cx="2149299" cy="646331"/>
          </a:xfrm>
          <a:prstGeom prst="rect">
            <a:avLst/>
          </a:prstGeom>
          <a:noFill/>
        </p:spPr>
        <p:txBody>
          <a:bodyPr wrap="square">
            <a:spAutoFit/>
          </a:bodyPr>
          <a:lstStyle/>
          <a:p>
            <a:r>
              <a:rPr lang="en-US" sz="1800" i="1">
                <a:solidFill>
                  <a:srgbClr val="595959"/>
                </a:solidFill>
              </a:rPr>
              <a:t>CEOs committing to the Global Charter</a:t>
            </a:r>
            <a:endParaRPr lang="en-GB" i="1"/>
          </a:p>
        </p:txBody>
      </p:sp>
      <p:pic>
        <p:nvPicPr>
          <p:cNvPr id="1028" name="Picture 4" descr="countries Icon - Download countries Icon 3437694 | Noun Project">
            <a:extLst>
              <a:ext uri="{FF2B5EF4-FFF2-40B4-BE49-F238E27FC236}">
                <a16:creationId xmlns:a16="http://schemas.microsoft.com/office/drawing/2014/main" id="{0E87373C-B3EA-4AD7-B3BA-B63476C5D5FB}"/>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87145" y="2104713"/>
            <a:ext cx="1103163" cy="11031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iversity &amp;amp; Inclusion Clipart - Full Size Clipart (#3109864) - PinClipart">
            <a:extLst>
              <a:ext uri="{FF2B5EF4-FFF2-40B4-BE49-F238E27FC236}">
                <a16:creationId xmlns:a16="http://schemas.microsoft.com/office/drawing/2014/main" id="{5B7397D6-F783-41DB-A2E0-58828E646983}"/>
              </a:ext>
            </a:extLst>
          </p:cNvPr>
          <p:cNvPicPr>
            <a:picLocks noChangeAspect="1" noChangeArrowheads="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50560" y="3724164"/>
            <a:ext cx="1382569" cy="1090904"/>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a:extLst>
              <a:ext uri="{FF2B5EF4-FFF2-40B4-BE49-F238E27FC236}">
                <a16:creationId xmlns:a16="http://schemas.microsoft.com/office/drawing/2014/main" id="{B2157E4B-1460-481B-B3B8-6800E26FA8BA}"/>
              </a:ext>
            </a:extLst>
          </p:cNvPr>
          <p:cNvSpPr/>
          <p:nvPr/>
        </p:nvSpPr>
        <p:spPr>
          <a:xfrm>
            <a:off x="8450156" y="1254034"/>
            <a:ext cx="3489295" cy="4345577"/>
          </a:xfrm>
          <a:prstGeom prst="rect">
            <a:avLst/>
          </a:prstGeom>
          <a:noFill/>
          <a:ln w="19050">
            <a:solidFill>
              <a:schemeClr val="accent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6" name="Straight Arrow Connector 35">
            <a:extLst>
              <a:ext uri="{FF2B5EF4-FFF2-40B4-BE49-F238E27FC236}">
                <a16:creationId xmlns:a16="http://schemas.microsoft.com/office/drawing/2014/main" id="{9A14A5D6-AB86-4C31-BCFB-E13AB7A9AAC1}"/>
              </a:ext>
            </a:extLst>
          </p:cNvPr>
          <p:cNvCxnSpPr>
            <a:cxnSpLocks/>
          </p:cNvCxnSpPr>
          <p:nvPr/>
        </p:nvCxnSpPr>
        <p:spPr>
          <a:xfrm flipV="1">
            <a:off x="6740434" y="3561638"/>
            <a:ext cx="1567543" cy="435596"/>
          </a:xfrm>
          <a:prstGeom prst="straightConnector1">
            <a:avLst/>
          </a:prstGeom>
          <a:ln w="19050">
            <a:solidFill>
              <a:srgbClr val="F57A21"/>
            </a:solidFill>
            <a:tailEnd type="triangle"/>
          </a:ln>
        </p:spPr>
        <p:style>
          <a:lnRef idx="1">
            <a:schemeClr val="accent1"/>
          </a:lnRef>
          <a:fillRef idx="0">
            <a:schemeClr val="accent1"/>
          </a:fillRef>
          <a:effectRef idx="0">
            <a:schemeClr val="accent1"/>
          </a:effectRef>
          <a:fontRef idx="minor">
            <a:schemeClr val="tx1"/>
          </a:fontRef>
        </p:style>
      </p:cxnSp>
      <p:pic>
        <p:nvPicPr>
          <p:cNvPr id="1036" name="Picture 12" descr="Factory - Free buildings icons">
            <a:extLst>
              <a:ext uri="{FF2B5EF4-FFF2-40B4-BE49-F238E27FC236}">
                <a16:creationId xmlns:a16="http://schemas.microsoft.com/office/drawing/2014/main" id="{D27AA386-46B9-499E-AE2E-E425759C42CE}"/>
              </a:ext>
            </a:extLst>
          </p:cNvPr>
          <p:cNvPicPr>
            <a:picLocks noChangeAspect="1" noChangeArrowheads="1"/>
          </p:cNvPicPr>
          <p:nvPr/>
        </p:nvPicPr>
        <p:blipFill>
          <a:blip r:embed="rId6">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44744" y="5081720"/>
            <a:ext cx="1052332" cy="1052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960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945C135-D0F7-4526-9110-91E8DBD851E5}"/>
              </a:ext>
            </a:extLst>
          </p:cNvPr>
          <p:cNvSpPr txBox="1">
            <a:spLocks/>
          </p:cNvSpPr>
          <p:nvPr/>
        </p:nvSpPr>
        <p:spPr bwMode="gray">
          <a:xfrm>
            <a:off x="458646" y="311075"/>
            <a:ext cx="11867753" cy="467937"/>
          </a:xfrm>
          <a:prstGeom prst="rect">
            <a:avLst/>
          </a:prstGeom>
        </p:spPr>
        <p:txBody>
          <a:bodyPr vert="horz" lIns="91440" tIns="45720" rIns="91440" bIns="45720" rtlCol="0" anchor="t" anchorCtr="0">
            <a:noAutofit/>
          </a:bodyPr>
          <a:lstStyle>
            <a:lvl1pPr algn="l" defTabSz="914400" rtl="0" eaLnBrk="1" latinLnBrk="0" hangingPunct="1">
              <a:lnSpc>
                <a:spcPct val="80000"/>
              </a:lnSpc>
              <a:spcBef>
                <a:spcPct val="0"/>
              </a:spcBef>
              <a:buNone/>
              <a:defRPr sz="3600" kern="1200">
                <a:solidFill>
                  <a:schemeClr val="accent1"/>
                </a:solidFill>
                <a:latin typeface="+mj-lt"/>
                <a:ea typeface="+mj-ea"/>
                <a:cs typeface="+mj-cs"/>
              </a:defRPr>
            </a:lvl1pPr>
          </a:lstStyle>
          <a:p>
            <a:pPr marL="0" marR="0" lvl="0" indent="0" defTabSz="914400" rtl="0" eaLnBrk="1" fontAlgn="auto" latinLnBrk="0" hangingPunct="1">
              <a:lnSpc>
                <a:spcPct val="80000"/>
              </a:lnSpc>
              <a:spcBef>
                <a:spcPct val="0"/>
              </a:spcBef>
              <a:spcAft>
                <a:spcPts val="0"/>
              </a:spcAft>
              <a:buClrTx/>
              <a:buSzTx/>
              <a:buFontTx/>
              <a:buNone/>
              <a:tabLst/>
              <a:defRPr/>
            </a:pPr>
            <a:r>
              <a:rPr lang="fr-BE" sz="3200">
                <a:solidFill>
                  <a:schemeClr val="tx1">
                    <a:lumMod val="65000"/>
                    <a:lumOff val="35000"/>
                  </a:schemeClr>
                </a:solidFill>
                <a:latin typeface="Calibri" panose="020F0502020204030204"/>
              </a:rPr>
              <a:t>Seven goals of the </a:t>
            </a:r>
            <a:r>
              <a:rPr lang="fr-BE" sz="3200" err="1">
                <a:solidFill>
                  <a:schemeClr val="tx1">
                    <a:lumMod val="65000"/>
                    <a:lumOff val="35000"/>
                  </a:schemeClr>
                </a:solidFill>
                <a:latin typeface="Calibri" panose="020F0502020204030204"/>
              </a:rPr>
              <a:t>Webtool</a:t>
            </a:r>
            <a:endParaRPr lang="en-US" sz="3200">
              <a:solidFill>
                <a:schemeClr val="tx1">
                  <a:lumMod val="65000"/>
                  <a:lumOff val="35000"/>
                </a:schemeClr>
              </a:solidFill>
              <a:latin typeface="Calibri" panose="020F0502020204030204"/>
            </a:endParaRPr>
          </a:p>
        </p:txBody>
      </p:sp>
      <p:sp>
        <p:nvSpPr>
          <p:cNvPr id="33" name="TextBox 32">
            <a:extLst>
              <a:ext uri="{FF2B5EF4-FFF2-40B4-BE49-F238E27FC236}">
                <a16:creationId xmlns:a16="http://schemas.microsoft.com/office/drawing/2014/main" id="{6C9A6712-5047-4808-9DF6-9933C206B52D}"/>
              </a:ext>
            </a:extLst>
          </p:cNvPr>
          <p:cNvSpPr txBox="1"/>
          <p:nvPr/>
        </p:nvSpPr>
        <p:spPr>
          <a:xfrm>
            <a:off x="2037089" y="1314923"/>
            <a:ext cx="4277025" cy="400110"/>
          </a:xfrm>
          <a:prstGeom prst="rect">
            <a:avLst/>
          </a:prstGeom>
          <a:noFill/>
        </p:spPr>
        <p:txBody>
          <a:bodyPr wrap="square">
            <a:spAutoFit/>
          </a:bodyPr>
          <a:lstStyle/>
          <a:p>
            <a:r>
              <a:rPr lang="fr-BE" sz="2000">
                <a:solidFill>
                  <a:srgbClr val="595959"/>
                </a:solidFill>
              </a:rPr>
              <a:t>Attractive and simple</a:t>
            </a:r>
          </a:p>
        </p:txBody>
      </p:sp>
      <p:sp>
        <p:nvSpPr>
          <p:cNvPr id="25" name="TextBox 24">
            <a:extLst>
              <a:ext uri="{FF2B5EF4-FFF2-40B4-BE49-F238E27FC236}">
                <a16:creationId xmlns:a16="http://schemas.microsoft.com/office/drawing/2014/main" id="{B448FD59-8432-489B-AFCC-05FC51BC72ED}"/>
              </a:ext>
            </a:extLst>
          </p:cNvPr>
          <p:cNvSpPr txBox="1"/>
          <p:nvPr/>
        </p:nvSpPr>
        <p:spPr>
          <a:xfrm>
            <a:off x="2037088" y="1964317"/>
            <a:ext cx="4277025" cy="400110"/>
          </a:xfrm>
          <a:prstGeom prst="rect">
            <a:avLst/>
          </a:prstGeom>
          <a:noFill/>
        </p:spPr>
        <p:txBody>
          <a:bodyPr wrap="square">
            <a:spAutoFit/>
          </a:bodyPr>
          <a:lstStyle/>
          <a:p>
            <a:r>
              <a:rPr lang="fr-BE" sz="2000">
                <a:solidFill>
                  <a:srgbClr val="595959"/>
                </a:solidFill>
              </a:rPr>
              <a:t>Self </a:t>
            </a:r>
            <a:r>
              <a:rPr lang="fr-BE" sz="2000" err="1">
                <a:solidFill>
                  <a:srgbClr val="595959"/>
                </a:solidFill>
              </a:rPr>
              <a:t>assess</a:t>
            </a:r>
            <a:endParaRPr lang="fr-BE" sz="2000">
              <a:solidFill>
                <a:srgbClr val="595959"/>
              </a:solidFill>
            </a:endParaRPr>
          </a:p>
        </p:txBody>
      </p:sp>
      <p:sp>
        <p:nvSpPr>
          <p:cNvPr id="26" name="TextBox 25">
            <a:extLst>
              <a:ext uri="{FF2B5EF4-FFF2-40B4-BE49-F238E27FC236}">
                <a16:creationId xmlns:a16="http://schemas.microsoft.com/office/drawing/2014/main" id="{8341314B-0FEB-4D48-992B-BCAEE136F0F1}"/>
              </a:ext>
            </a:extLst>
          </p:cNvPr>
          <p:cNvSpPr txBox="1"/>
          <p:nvPr/>
        </p:nvSpPr>
        <p:spPr>
          <a:xfrm>
            <a:off x="2037087" y="2613711"/>
            <a:ext cx="4277025" cy="400110"/>
          </a:xfrm>
          <a:prstGeom prst="rect">
            <a:avLst/>
          </a:prstGeom>
          <a:noFill/>
        </p:spPr>
        <p:txBody>
          <a:bodyPr wrap="square">
            <a:spAutoFit/>
          </a:bodyPr>
          <a:lstStyle/>
          <a:p>
            <a:r>
              <a:rPr lang="fr-BE" sz="2000">
                <a:solidFill>
                  <a:srgbClr val="595959"/>
                </a:solidFill>
              </a:rPr>
              <a:t>Learning and </a:t>
            </a:r>
            <a:r>
              <a:rPr lang="fr-BE" sz="2000" err="1">
                <a:solidFill>
                  <a:srgbClr val="595959"/>
                </a:solidFill>
              </a:rPr>
              <a:t>progress</a:t>
            </a:r>
            <a:endParaRPr lang="fr-BE" sz="2000">
              <a:solidFill>
                <a:srgbClr val="595959"/>
              </a:solidFill>
            </a:endParaRPr>
          </a:p>
        </p:txBody>
      </p:sp>
      <p:sp>
        <p:nvSpPr>
          <p:cNvPr id="27" name="TextBox 26">
            <a:extLst>
              <a:ext uri="{FF2B5EF4-FFF2-40B4-BE49-F238E27FC236}">
                <a16:creationId xmlns:a16="http://schemas.microsoft.com/office/drawing/2014/main" id="{45ABC00E-C11E-4FBD-94F6-73552D14C456}"/>
              </a:ext>
            </a:extLst>
          </p:cNvPr>
          <p:cNvSpPr txBox="1"/>
          <p:nvPr/>
        </p:nvSpPr>
        <p:spPr>
          <a:xfrm>
            <a:off x="2037085" y="3263607"/>
            <a:ext cx="4277025" cy="400110"/>
          </a:xfrm>
          <a:prstGeom prst="rect">
            <a:avLst/>
          </a:prstGeom>
          <a:noFill/>
        </p:spPr>
        <p:txBody>
          <a:bodyPr wrap="square">
            <a:spAutoFit/>
          </a:bodyPr>
          <a:lstStyle/>
          <a:p>
            <a:r>
              <a:rPr lang="fr-BE" sz="2000">
                <a:solidFill>
                  <a:srgbClr val="595959"/>
                </a:solidFill>
              </a:rPr>
              <a:t>Collaborative</a:t>
            </a:r>
          </a:p>
        </p:txBody>
      </p:sp>
      <p:sp>
        <p:nvSpPr>
          <p:cNvPr id="30" name="TextBox 29">
            <a:extLst>
              <a:ext uri="{FF2B5EF4-FFF2-40B4-BE49-F238E27FC236}">
                <a16:creationId xmlns:a16="http://schemas.microsoft.com/office/drawing/2014/main" id="{46A1A966-E068-4925-BD96-F5BC2D568C39}"/>
              </a:ext>
            </a:extLst>
          </p:cNvPr>
          <p:cNvSpPr txBox="1"/>
          <p:nvPr/>
        </p:nvSpPr>
        <p:spPr>
          <a:xfrm>
            <a:off x="2037085" y="3912499"/>
            <a:ext cx="4277025" cy="400110"/>
          </a:xfrm>
          <a:prstGeom prst="rect">
            <a:avLst/>
          </a:prstGeom>
          <a:noFill/>
        </p:spPr>
        <p:txBody>
          <a:bodyPr wrap="square">
            <a:spAutoFit/>
          </a:bodyPr>
          <a:lstStyle/>
          <a:p>
            <a:r>
              <a:rPr lang="fr-BE" sz="2000">
                <a:solidFill>
                  <a:srgbClr val="595959"/>
                </a:solidFill>
              </a:rPr>
              <a:t>Linked to </a:t>
            </a:r>
            <a:r>
              <a:rPr lang="fr-BE" sz="2000" err="1">
                <a:solidFill>
                  <a:srgbClr val="595959"/>
                </a:solidFill>
              </a:rPr>
              <a:t>highest</a:t>
            </a:r>
            <a:r>
              <a:rPr lang="fr-BE" sz="2000">
                <a:solidFill>
                  <a:srgbClr val="595959"/>
                </a:solidFill>
              </a:rPr>
              <a:t> possible standards</a:t>
            </a:r>
          </a:p>
        </p:txBody>
      </p:sp>
      <p:sp>
        <p:nvSpPr>
          <p:cNvPr id="31" name="TextBox 30">
            <a:extLst>
              <a:ext uri="{FF2B5EF4-FFF2-40B4-BE49-F238E27FC236}">
                <a16:creationId xmlns:a16="http://schemas.microsoft.com/office/drawing/2014/main" id="{089C0584-9AA5-428B-82B9-BAD921BDC4BD}"/>
              </a:ext>
            </a:extLst>
          </p:cNvPr>
          <p:cNvSpPr txBox="1"/>
          <p:nvPr/>
        </p:nvSpPr>
        <p:spPr>
          <a:xfrm>
            <a:off x="2037083" y="4717674"/>
            <a:ext cx="4277025" cy="400110"/>
          </a:xfrm>
          <a:prstGeom prst="rect">
            <a:avLst/>
          </a:prstGeom>
          <a:noFill/>
        </p:spPr>
        <p:txBody>
          <a:bodyPr wrap="square">
            <a:spAutoFit/>
          </a:bodyPr>
          <a:lstStyle/>
          <a:p>
            <a:r>
              <a:rPr lang="fr-BE" sz="2000">
                <a:solidFill>
                  <a:srgbClr val="595959"/>
                </a:solidFill>
              </a:rPr>
              <a:t>Benchmarking</a:t>
            </a:r>
          </a:p>
        </p:txBody>
      </p:sp>
      <p:sp>
        <p:nvSpPr>
          <p:cNvPr id="32" name="TextBox 31">
            <a:extLst>
              <a:ext uri="{FF2B5EF4-FFF2-40B4-BE49-F238E27FC236}">
                <a16:creationId xmlns:a16="http://schemas.microsoft.com/office/drawing/2014/main" id="{53384414-BF4A-40E2-B15C-705DC70D188C}"/>
              </a:ext>
            </a:extLst>
          </p:cNvPr>
          <p:cNvSpPr txBox="1"/>
          <p:nvPr/>
        </p:nvSpPr>
        <p:spPr>
          <a:xfrm>
            <a:off x="2037083" y="5376662"/>
            <a:ext cx="4277025" cy="400110"/>
          </a:xfrm>
          <a:prstGeom prst="rect">
            <a:avLst/>
          </a:prstGeom>
          <a:noFill/>
        </p:spPr>
        <p:txBody>
          <a:bodyPr wrap="square">
            <a:spAutoFit/>
          </a:bodyPr>
          <a:lstStyle/>
          <a:p>
            <a:r>
              <a:rPr lang="fr-BE" sz="2000" err="1">
                <a:solidFill>
                  <a:srgbClr val="595959"/>
                </a:solidFill>
              </a:rPr>
              <a:t>Continuous</a:t>
            </a:r>
            <a:r>
              <a:rPr lang="fr-BE" sz="2000">
                <a:solidFill>
                  <a:srgbClr val="595959"/>
                </a:solidFill>
              </a:rPr>
              <a:t> </a:t>
            </a:r>
            <a:r>
              <a:rPr lang="fr-BE" sz="2000" err="1">
                <a:solidFill>
                  <a:srgbClr val="595959"/>
                </a:solidFill>
              </a:rPr>
              <a:t>improvement</a:t>
            </a:r>
            <a:endParaRPr lang="fr-BE" sz="2000">
              <a:solidFill>
                <a:srgbClr val="595959"/>
              </a:solidFill>
            </a:endParaRPr>
          </a:p>
        </p:txBody>
      </p:sp>
      <p:pic>
        <p:nvPicPr>
          <p:cNvPr id="1026" name="Picture 2" descr="Cinema Screen Icon - Download Cinema Screen Icon 1453905 | Noun Project">
            <a:extLst>
              <a:ext uri="{FF2B5EF4-FFF2-40B4-BE49-F238E27FC236}">
                <a16:creationId xmlns:a16="http://schemas.microsoft.com/office/drawing/2014/main" id="{B847D9EB-EEFD-4864-B416-A90C75E70691}"/>
              </a:ext>
            </a:extLst>
          </p:cNvPr>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t="18307" b="18307"/>
          <a:stretch/>
        </p:blipFill>
        <p:spPr bwMode="auto">
          <a:xfrm>
            <a:off x="1216157" y="1258650"/>
            <a:ext cx="631237" cy="4001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nalysis, personal assessment, personality, self assessment, skills icon -  Download on Iconfinder">
            <a:extLst>
              <a:ext uri="{FF2B5EF4-FFF2-40B4-BE49-F238E27FC236}">
                <a16:creationId xmlns:a16="http://schemas.microsoft.com/office/drawing/2014/main" id="{392EEA58-4491-4082-BF68-CD6B6E88F061}"/>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94147" y="1922804"/>
            <a:ext cx="540191" cy="54019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haring economy Icon - Download Sharing economy Icon 1763762 | Noun Project">
            <a:extLst>
              <a:ext uri="{FF2B5EF4-FFF2-40B4-BE49-F238E27FC236}">
                <a16:creationId xmlns:a16="http://schemas.microsoft.com/office/drawing/2014/main" id="{2B98541C-1FAE-4B69-8554-7B26BAEBA140}"/>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32726" y="3145581"/>
            <a:ext cx="601612" cy="60161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Download HD Standard Icon Transparent PNG Image - NicePNG.com">
            <a:extLst>
              <a:ext uri="{FF2B5EF4-FFF2-40B4-BE49-F238E27FC236}">
                <a16:creationId xmlns:a16="http://schemas.microsoft.com/office/drawing/2014/main" id="{E53FF912-56F0-415F-9552-2B146EC407A2}"/>
              </a:ext>
            </a:extLst>
          </p:cNvPr>
          <p:cNvPicPr>
            <a:picLocks noChangeAspect="1" noChangeArrowheads="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54717" y="3881628"/>
            <a:ext cx="464258" cy="52681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Benchmark - Free business and finance icons">
            <a:extLst>
              <a:ext uri="{FF2B5EF4-FFF2-40B4-BE49-F238E27FC236}">
                <a16:creationId xmlns:a16="http://schemas.microsoft.com/office/drawing/2014/main" id="{5B88B3F3-CB63-47FD-83C9-25EFDF536F8E}"/>
              </a:ext>
            </a:extLst>
          </p:cNvPr>
          <p:cNvPicPr>
            <a:picLocks noChangeAspect="1" noChangeArrowheads="1"/>
          </p:cNvPicPr>
          <p:nvPr/>
        </p:nvPicPr>
        <p:blipFill>
          <a:blip r:embed="rId6">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82022" y="4703560"/>
            <a:ext cx="464258" cy="46425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28 Deep Learning Icon - Icon Logo Design">
            <a:extLst>
              <a:ext uri="{FF2B5EF4-FFF2-40B4-BE49-F238E27FC236}">
                <a16:creationId xmlns:a16="http://schemas.microsoft.com/office/drawing/2014/main" id="{9C47B6C0-2612-4476-B738-70682A1956C0}"/>
              </a:ext>
            </a:extLst>
          </p:cNvPr>
          <p:cNvPicPr>
            <a:picLocks noChangeAspect="1" noChangeArrowheads="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21119" y="2467079"/>
            <a:ext cx="625161" cy="625161"/>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Improvement performance icon PNG and SVG Vector Free Download">
            <a:extLst>
              <a:ext uri="{FF2B5EF4-FFF2-40B4-BE49-F238E27FC236}">
                <a16:creationId xmlns:a16="http://schemas.microsoft.com/office/drawing/2014/main" id="{242E9DC3-DEFA-4F8B-95D8-45C3B2E59D19}"/>
              </a:ext>
            </a:extLst>
          </p:cNvPr>
          <p:cNvPicPr>
            <a:picLocks noChangeAspect="1" noChangeArrowheads="1"/>
          </p:cNvPicPr>
          <p:nvPr/>
        </p:nvPicPr>
        <p:blipFill>
          <a:blip r:embed="rId8">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16577" y="5373062"/>
            <a:ext cx="587215" cy="4679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77DDB44-48C5-40AB-90D1-4D5960CD1BAD}"/>
              </a:ext>
            </a:extLst>
          </p:cNvPr>
          <p:cNvPicPr>
            <a:picLocks noChangeAspect="1"/>
          </p:cNvPicPr>
          <p:nvPr/>
        </p:nvPicPr>
        <p:blipFill rotWithShape="1">
          <a:blip r:embed="rId9"/>
          <a:srcRect l="1923" r="1" b="1767"/>
          <a:stretch/>
        </p:blipFill>
        <p:spPr>
          <a:xfrm>
            <a:off x="6635692" y="1953830"/>
            <a:ext cx="4404504" cy="2367956"/>
          </a:xfrm>
          <a:prstGeom prst="rect">
            <a:avLst/>
          </a:prstGeom>
        </p:spPr>
      </p:pic>
    </p:spTree>
    <p:extLst>
      <p:ext uri="{BB962C8B-B14F-4D97-AF65-F5344CB8AC3E}">
        <p14:creationId xmlns:p14="http://schemas.microsoft.com/office/powerpoint/2010/main" val="371207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4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4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25" grpId="0"/>
      <p:bldP spid="26" grpId="0"/>
      <p:bldP spid="27" grpId="0"/>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6BFE8-8BBD-CCFD-F2A2-9508E57A0174}"/>
              </a:ext>
            </a:extLst>
          </p:cNvPr>
          <p:cNvSpPr>
            <a:spLocks noGrp="1"/>
          </p:cNvSpPr>
          <p:nvPr>
            <p:ph type="title"/>
          </p:nvPr>
        </p:nvSpPr>
        <p:spPr>
          <a:xfrm>
            <a:off x="897216" y="185728"/>
            <a:ext cx="10944225" cy="681182"/>
          </a:xfrm>
        </p:spPr>
        <p:txBody>
          <a:bodyPr>
            <a:normAutofit fontScale="90000"/>
          </a:bodyPr>
          <a:lstStyle/>
          <a:p>
            <a:r>
              <a:rPr lang="fr-BE" dirty="0"/>
              <a:t>Update on the use of the RC </a:t>
            </a:r>
            <a:r>
              <a:rPr lang="fr-BE" dirty="0" err="1"/>
              <a:t>webtool</a:t>
            </a:r>
            <a:r>
              <a:rPr lang="fr-BE" dirty="0"/>
              <a:t> in Europe </a:t>
            </a:r>
            <a:r>
              <a:rPr lang="fr-BE" sz="1800" dirty="0"/>
              <a:t>(for </a:t>
            </a:r>
            <a:r>
              <a:rPr lang="fr-BE" sz="1800" dirty="0" err="1"/>
              <a:t>manufacturers</a:t>
            </a:r>
            <a:r>
              <a:rPr lang="fr-BE" sz="1800" dirty="0"/>
              <a:t>) </a:t>
            </a:r>
            <a:br>
              <a:rPr lang="fr-BE" sz="1800" dirty="0"/>
            </a:br>
            <a:r>
              <a:rPr lang="fr-BE" sz="1800" dirty="0"/>
              <a:t>                                                  </a:t>
            </a:r>
            <a:endParaRPr lang="en-BE" sz="2200" dirty="0"/>
          </a:p>
        </p:txBody>
      </p:sp>
      <p:sp>
        <p:nvSpPr>
          <p:cNvPr id="4" name="Slide Number Placeholder 3">
            <a:extLst>
              <a:ext uri="{FF2B5EF4-FFF2-40B4-BE49-F238E27FC236}">
                <a16:creationId xmlns:a16="http://schemas.microsoft.com/office/drawing/2014/main" id="{8C6D617E-0A2D-74CE-D08D-8D777F8825AD}"/>
              </a:ext>
            </a:extLst>
          </p:cNvPr>
          <p:cNvSpPr>
            <a:spLocks noGrp="1"/>
          </p:cNvSpPr>
          <p:nvPr>
            <p:ph type="sldNum" sz="quarter" idx="12"/>
          </p:nvPr>
        </p:nvSpPr>
        <p:spPr/>
        <p:txBody>
          <a:bodyPr/>
          <a:lstStyle/>
          <a:p>
            <a:fld id="{8830446B-4C1B-488A-AF43-F715FC8527F7}" type="slidenum">
              <a:rPr lang="en-US" smtClean="0"/>
              <a:t>5</a:t>
            </a:fld>
            <a:endParaRPr lang="en-US"/>
          </a:p>
        </p:txBody>
      </p:sp>
      <p:graphicFrame>
        <p:nvGraphicFramePr>
          <p:cNvPr id="5" name="Chart 4">
            <a:extLst>
              <a:ext uri="{FF2B5EF4-FFF2-40B4-BE49-F238E27FC236}">
                <a16:creationId xmlns:a16="http://schemas.microsoft.com/office/drawing/2014/main" id="{AF89C2E1-01A3-947C-8BD4-DA53C633F6A1}"/>
              </a:ext>
            </a:extLst>
          </p:cNvPr>
          <p:cNvGraphicFramePr>
            <a:graphicFrameLocks/>
          </p:cNvGraphicFramePr>
          <p:nvPr>
            <p:extLst>
              <p:ext uri="{D42A27DB-BD31-4B8C-83A1-F6EECF244321}">
                <p14:modId xmlns:p14="http://schemas.microsoft.com/office/powerpoint/2010/main" val="2561177113"/>
              </p:ext>
            </p:extLst>
          </p:nvPr>
        </p:nvGraphicFramePr>
        <p:xfrm>
          <a:off x="3278613" y="3892691"/>
          <a:ext cx="7383101" cy="27492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8">
            <a:extLst>
              <a:ext uri="{FF2B5EF4-FFF2-40B4-BE49-F238E27FC236}">
                <a16:creationId xmlns:a16="http://schemas.microsoft.com/office/drawing/2014/main" id="{659DBF0E-F9E7-EA66-7C62-2BE15C999DF4}"/>
              </a:ext>
            </a:extLst>
          </p:cNvPr>
          <p:cNvGraphicFramePr>
            <a:graphicFrameLocks noGrp="1"/>
          </p:cNvGraphicFramePr>
          <p:nvPr>
            <p:ph idx="1"/>
            <p:extLst>
              <p:ext uri="{D42A27DB-BD31-4B8C-83A1-F6EECF244321}">
                <p14:modId xmlns:p14="http://schemas.microsoft.com/office/powerpoint/2010/main" val="2413630031"/>
              </p:ext>
            </p:extLst>
          </p:nvPr>
        </p:nvGraphicFramePr>
        <p:xfrm>
          <a:off x="7070103" y="1026540"/>
          <a:ext cx="5497537" cy="29313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7B70AABB-850A-E49B-7D6B-2C8BE8B5BED0}"/>
              </a:ext>
            </a:extLst>
          </p:cNvPr>
          <p:cNvGraphicFramePr>
            <a:graphicFrameLocks/>
          </p:cNvGraphicFramePr>
          <p:nvPr>
            <p:extLst>
              <p:ext uri="{D42A27DB-BD31-4B8C-83A1-F6EECF244321}">
                <p14:modId xmlns:p14="http://schemas.microsoft.com/office/powerpoint/2010/main" val="2554931863"/>
              </p:ext>
            </p:extLst>
          </p:nvPr>
        </p:nvGraphicFramePr>
        <p:xfrm>
          <a:off x="1250673" y="866910"/>
          <a:ext cx="4572000" cy="2838450"/>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FD9458A4-3B2D-99B8-1882-85E12B9200F8}"/>
              </a:ext>
            </a:extLst>
          </p:cNvPr>
          <p:cNvSpPr txBox="1"/>
          <p:nvPr/>
        </p:nvSpPr>
        <p:spPr>
          <a:xfrm>
            <a:off x="5402671" y="2068113"/>
            <a:ext cx="1526030" cy="646331"/>
          </a:xfrm>
          <a:prstGeom prst="rect">
            <a:avLst/>
          </a:prstGeom>
          <a:noFill/>
        </p:spPr>
        <p:txBody>
          <a:bodyPr wrap="square" rtlCol="0">
            <a:spAutoFit/>
          </a:bodyPr>
          <a:lstStyle/>
          <a:p>
            <a:r>
              <a:rPr lang="fr-BE" sz="1200" dirty="0" err="1"/>
              <a:t>Only</a:t>
            </a:r>
            <a:r>
              <a:rPr lang="fr-BE" sz="1200" dirty="0"/>
              <a:t> 50 </a:t>
            </a:r>
            <a:r>
              <a:rPr lang="fr-BE" sz="1200" dirty="0" err="1"/>
              <a:t>submitted</a:t>
            </a:r>
            <a:r>
              <a:rPr lang="fr-BE" sz="1200" dirty="0"/>
              <a:t> the 2023 </a:t>
            </a:r>
            <a:r>
              <a:rPr lang="fr-BE" sz="1200" dirty="0" err="1"/>
              <a:t>assessment</a:t>
            </a:r>
            <a:r>
              <a:rPr lang="fr-BE" sz="1200" dirty="0"/>
              <a:t> out of 774!</a:t>
            </a:r>
            <a:endParaRPr lang="en-BE" sz="1200" dirty="0"/>
          </a:p>
        </p:txBody>
      </p:sp>
      <p:sp>
        <p:nvSpPr>
          <p:cNvPr id="12" name="TextBox 11">
            <a:extLst>
              <a:ext uri="{FF2B5EF4-FFF2-40B4-BE49-F238E27FC236}">
                <a16:creationId xmlns:a16="http://schemas.microsoft.com/office/drawing/2014/main" id="{F4F33A63-B90B-5E15-7492-50EB28680427}"/>
              </a:ext>
            </a:extLst>
          </p:cNvPr>
          <p:cNvSpPr txBox="1"/>
          <p:nvPr/>
        </p:nvSpPr>
        <p:spPr>
          <a:xfrm>
            <a:off x="3440490" y="1548092"/>
            <a:ext cx="818152" cy="261610"/>
          </a:xfrm>
          <a:prstGeom prst="rect">
            <a:avLst/>
          </a:prstGeom>
          <a:noFill/>
        </p:spPr>
        <p:txBody>
          <a:bodyPr wrap="square" rtlCol="0">
            <a:spAutoFit/>
          </a:bodyPr>
          <a:lstStyle/>
          <a:p>
            <a:r>
              <a:rPr lang="fr-BE" sz="1100" dirty="0"/>
              <a:t>635</a:t>
            </a:r>
            <a:endParaRPr lang="en-BE" sz="1100" dirty="0"/>
          </a:p>
        </p:txBody>
      </p:sp>
      <p:sp>
        <p:nvSpPr>
          <p:cNvPr id="13" name="TextBox 12">
            <a:extLst>
              <a:ext uri="{FF2B5EF4-FFF2-40B4-BE49-F238E27FC236}">
                <a16:creationId xmlns:a16="http://schemas.microsoft.com/office/drawing/2014/main" id="{2B8AB851-2B39-2F1C-082E-DA1AA12069F4}"/>
              </a:ext>
            </a:extLst>
          </p:cNvPr>
          <p:cNvSpPr txBox="1"/>
          <p:nvPr/>
        </p:nvSpPr>
        <p:spPr>
          <a:xfrm>
            <a:off x="2099444" y="1937308"/>
            <a:ext cx="818152" cy="261610"/>
          </a:xfrm>
          <a:prstGeom prst="rect">
            <a:avLst/>
          </a:prstGeom>
          <a:noFill/>
        </p:spPr>
        <p:txBody>
          <a:bodyPr wrap="square" rtlCol="0">
            <a:spAutoFit/>
          </a:bodyPr>
          <a:lstStyle/>
          <a:p>
            <a:r>
              <a:rPr lang="fr-BE" sz="1100" dirty="0"/>
              <a:t>475</a:t>
            </a:r>
            <a:endParaRPr lang="en-BE" sz="1100" dirty="0"/>
          </a:p>
        </p:txBody>
      </p:sp>
    </p:spTree>
    <p:extLst>
      <p:ext uri="{BB962C8B-B14F-4D97-AF65-F5344CB8AC3E}">
        <p14:creationId xmlns:p14="http://schemas.microsoft.com/office/powerpoint/2010/main" val="235953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49FC5DD-88CC-406E-AC86-2DFC2CF6AB52}"/>
              </a:ext>
            </a:extLst>
          </p:cNvPr>
          <p:cNvSpPr>
            <a:spLocks noGrp="1"/>
          </p:cNvSpPr>
          <p:nvPr>
            <p:ph type="sldNum" sz="quarter" idx="12"/>
          </p:nvPr>
        </p:nvSpPr>
        <p:spPr/>
        <p:txBody>
          <a:bodyPr/>
          <a:lstStyle/>
          <a:p>
            <a:fld id="{8830446B-4C1B-488A-AF43-F715FC8527F7}" type="slidenum">
              <a:rPr lang="en-US" smtClean="0"/>
              <a:t>6</a:t>
            </a:fld>
            <a:endParaRPr lang="en-US"/>
          </a:p>
        </p:txBody>
      </p:sp>
      <p:sp>
        <p:nvSpPr>
          <p:cNvPr id="7" name="Title 1">
            <a:extLst>
              <a:ext uri="{FF2B5EF4-FFF2-40B4-BE49-F238E27FC236}">
                <a16:creationId xmlns:a16="http://schemas.microsoft.com/office/drawing/2014/main" id="{69BC4951-13D3-4DC7-841A-49E8684E4C61}"/>
              </a:ext>
            </a:extLst>
          </p:cNvPr>
          <p:cNvSpPr>
            <a:spLocks noGrp="1"/>
          </p:cNvSpPr>
          <p:nvPr>
            <p:ph type="title"/>
          </p:nvPr>
        </p:nvSpPr>
        <p:spPr>
          <a:xfrm>
            <a:off x="312161" y="150319"/>
            <a:ext cx="10944225" cy="681038"/>
          </a:xfrm>
        </p:spPr>
        <p:txBody>
          <a:bodyPr anchor="ctr">
            <a:normAutofit/>
          </a:bodyPr>
          <a:lstStyle/>
          <a:p>
            <a:r>
              <a:rPr lang="fr-BE" sz="3200" b="0" dirty="0"/>
              <a:t>General </a:t>
            </a:r>
            <a:r>
              <a:rPr lang="fr-BE" sz="3200" b="0" dirty="0" err="1"/>
              <a:t>Outcomes</a:t>
            </a:r>
            <a:r>
              <a:rPr lang="fr-BE" sz="3200" b="0" dirty="0"/>
              <a:t> at European </a:t>
            </a:r>
            <a:r>
              <a:rPr lang="fr-BE" sz="3200" b="0" dirty="0" err="1"/>
              <a:t>level</a:t>
            </a:r>
            <a:r>
              <a:rPr lang="fr-BE" sz="3200" b="0" dirty="0"/>
              <a:t> 2022</a:t>
            </a:r>
            <a:endParaRPr lang="en-US" sz="3200" b="0" dirty="0"/>
          </a:p>
        </p:txBody>
      </p:sp>
      <p:sp>
        <p:nvSpPr>
          <p:cNvPr id="8" name="TextBox 7">
            <a:extLst>
              <a:ext uri="{FF2B5EF4-FFF2-40B4-BE49-F238E27FC236}">
                <a16:creationId xmlns:a16="http://schemas.microsoft.com/office/drawing/2014/main" id="{E9DE7DF0-0DA9-4147-9969-5F0108C7AF8B}"/>
              </a:ext>
            </a:extLst>
          </p:cNvPr>
          <p:cNvSpPr txBox="1"/>
          <p:nvPr/>
        </p:nvSpPr>
        <p:spPr>
          <a:xfrm>
            <a:off x="2674952" y="5901177"/>
            <a:ext cx="1948395"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BE" b="1" err="1"/>
              <a:t>Overall</a:t>
            </a:r>
            <a:r>
              <a:rPr lang="fr-BE" b="1"/>
              <a:t> score: 2.92  </a:t>
            </a:r>
            <a:br>
              <a:rPr kumimoji="0" lang="fr-BE" sz="1800" b="0" i="0" u="none" strike="noStrike" kern="0" cap="none" spc="0" normalizeH="0" baseline="0" noProof="0">
                <a:ln>
                  <a:noFill/>
                </a:ln>
                <a:solidFill>
                  <a:srgbClr val="69747A"/>
                </a:solidFill>
                <a:effectLst/>
                <a:uLnTx/>
                <a:uFillTx/>
              </a:rPr>
            </a:br>
            <a:r>
              <a:rPr kumimoji="0" lang="fr-BE" sz="1200" b="0" i="0" u="none" strike="noStrike" kern="0" cap="none" spc="0" normalizeH="0" baseline="0" noProof="0">
                <a:ln>
                  <a:noFill/>
                </a:ln>
                <a:solidFill>
                  <a:srgbClr val="69747A"/>
                </a:solidFill>
                <a:effectLst/>
                <a:uLnTx/>
                <a:uFillTx/>
              </a:rPr>
              <a:t>(min. 1</a:t>
            </a:r>
            <a:r>
              <a:rPr lang="fr-BE" sz="1200" kern="0">
                <a:solidFill>
                  <a:srgbClr val="69747A"/>
                </a:solidFill>
              </a:rPr>
              <a:t> – </a:t>
            </a:r>
            <a:r>
              <a:rPr kumimoji="0" lang="fr-BE" sz="1200" b="0" i="0" u="none" strike="noStrike" kern="0" cap="none" spc="0" normalizeH="0" baseline="0" noProof="0">
                <a:ln>
                  <a:noFill/>
                </a:ln>
                <a:solidFill>
                  <a:srgbClr val="69747A"/>
                </a:solidFill>
                <a:effectLst/>
                <a:uLnTx/>
                <a:uFillTx/>
              </a:rPr>
              <a:t>max. 4) </a:t>
            </a:r>
            <a:endParaRPr kumimoji="0" lang="en-US" sz="1200" b="0" i="0" u="none" strike="noStrike" kern="0" cap="none" spc="0" normalizeH="0" baseline="0" noProof="0">
              <a:ln>
                <a:noFill/>
              </a:ln>
              <a:solidFill>
                <a:srgbClr val="69747A"/>
              </a:solidFill>
              <a:effectLst/>
              <a:uLnTx/>
              <a:uFillTx/>
            </a:endParaRPr>
          </a:p>
        </p:txBody>
      </p:sp>
      <p:pic>
        <p:nvPicPr>
          <p:cNvPr id="9" name="Picture 8" descr="Chart, radar chart&#10;&#10;Description automatically generated">
            <a:extLst>
              <a:ext uri="{FF2B5EF4-FFF2-40B4-BE49-F238E27FC236}">
                <a16:creationId xmlns:a16="http://schemas.microsoft.com/office/drawing/2014/main" id="{D56FA23B-C79A-4251-8DC3-93132FE40596}"/>
              </a:ext>
            </a:extLst>
          </p:cNvPr>
          <p:cNvPicPr>
            <a:picLocks noChangeAspect="1"/>
          </p:cNvPicPr>
          <p:nvPr/>
        </p:nvPicPr>
        <p:blipFill rotWithShape="1">
          <a:blip r:embed="rId2">
            <a:extLst>
              <a:ext uri="{28A0092B-C50C-407E-A947-70E740481C1C}">
                <a14:useLocalDpi xmlns:a14="http://schemas.microsoft.com/office/drawing/2010/main" val="0"/>
              </a:ext>
            </a:extLst>
          </a:blip>
          <a:srcRect l="32599" t="17877" r="34313" b="5747"/>
          <a:stretch/>
        </p:blipFill>
        <p:spPr>
          <a:xfrm>
            <a:off x="2217308" y="1635771"/>
            <a:ext cx="2949142" cy="3411757"/>
          </a:xfrm>
          <a:prstGeom prst="rect">
            <a:avLst/>
          </a:prstGeom>
        </p:spPr>
      </p:pic>
      <p:sp>
        <p:nvSpPr>
          <p:cNvPr id="13" name="TextBox 12">
            <a:extLst>
              <a:ext uri="{FF2B5EF4-FFF2-40B4-BE49-F238E27FC236}">
                <a16:creationId xmlns:a16="http://schemas.microsoft.com/office/drawing/2014/main" id="{4A6383E7-EE70-4EF2-93BE-06487038EBCE}"/>
              </a:ext>
            </a:extLst>
          </p:cNvPr>
          <p:cNvSpPr txBox="1"/>
          <p:nvPr/>
        </p:nvSpPr>
        <p:spPr>
          <a:xfrm>
            <a:off x="2410257" y="1351041"/>
            <a:ext cx="2879924" cy="307777"/>
          </a:xfrm>
          <a:prstGeom prst="rect">
            <a:avLst/>
          </a:prstGeom>
          <a:noFill/>
          <a:ln>
            <a:noFill/>
          </a:ln>
        </p:spPr>
        <p:txBody>
          <a:bodyPr wrap="square" rtlCol="0">
            <a:spAutoFit/>
          </a:bodyPr>
          <a:lstStyle/>
          <a:p>
            <a:r>
              <a:rPr lang="fr-BE" sz="1400" b="1" dirty="0"/>
              <a:t>A </a:t>
            </a:r>
            <a:r>
              <a:rPr lang="fr-BE" sz="1400" b="1" dirty="0" err="1"/>
              <a:t>Corporate</a:t>
            </a:r>
            <a:r>
              <a:rPr lang="fr-BE" sz="1400" b="1" dirty="0"/>
              <a:t> Leadership Culture: </a:t>
            </a:r>
            <a:r>
              <a:rPr lang="fr-BE" sz="1400" b="1" u="sng" dirty="0"/>
              <a:t>3,2</a:t>
            </a:r>
            <a:endParaRPr lang="en-US" sz="1400" b="1" u="sng" dirty="0"/>
          </a:p>
        </p:txBody>
      </p:sp>
      <p:sp>
        <p:nvSpPr>
          <p:cNvPr id="19" name="TextBox 18">
            <a:extLst>
              <a:ext uri="{FF2B5EF4-FFF2-40B4-BE49-F238E27FC236}">
                <a16:creationId xmlns:a16="http://schemas.microsoft.com/office/drawing/2014/main" id="{5C370198-69EA-4D9A-8EF4-22EA8E8FDF27}"/>
              </a:ext>
            </a:extLst>
          </p:cNvPr>
          <p:cNvSpPr txBox="1"/>
          <p:nvPr/>
        </p:nvSpPr>
        <p:spPr>
          <a:xfrm>
            <a:off x="5511446" y="2141500"/>
            <a:ext cx="2020989" cy="523220"/>
          </a:xfrm>
          <a:prstGeom prst="rect">
            <a:avLst/>
          </a:prstGeom>
          <a:noFill/>
          <a:ln>
            <a:noFill/>
          </a:ln>
        </p:spPr>
        <p:txBody>
          <a:bodyPr wrap="square" rtlCol="0">
            <a:spAutoFit/>
          </a:bodyPr>
          <a:lstStyle/>
          <a:p>
            <a:r>
              <a:rPr lang="fr-BE" sz="1400" b="1" dirty="0" err="1"/>
              <a:t>Safeguarding</a:t>
            </a:r>
            <a:r>
              <a:rPr lang="fr-BE" sz="1400" b="1" dirty="0"/>
              <a:t> People and the Environment: </a:t>
            </a:r>
            <a:r>
              <a:rPr lang="fr-BE" sz="1400" b="1" u="sng" dirty="0"/>
              <a:t>2,98</a:t>
            </a:r>
            <a:endParaRPr lang="en-US" sz="1400" b="1" u="sng" dirty="0"/>
          </a:p>
        </p:txBody>
      </p:sp>
      <p:sp>
        <p:nvSpPr>
          <p:cNvPr id="20" name="TextBox 19">
            <a:extLst>
              <a:ext uri="{FF2B5EF4-FFF2-40B4-BE49-F238E27FC236}">
                <a16:creationId xmlns:a16="http://schemas.microsoft.com/office/drawing/2014/main" id="{067A6BC7-D07F-408C-B36F-47121FE04AA3}"/>
              </a:ext>
            </a:extLst>
          </p:cNvPr>
          <p:cNvSpPr txBox="1"/>
          <p:nvPr/>
        </p:nvSpPr>
        <p:spPr>
          <a:xfrm>
            <a:off x="5446860" y="3925262"/>
            <a:ext cx="2708577" cy="523220"/>
          </a:xfrm>
          <a:prstGeom prst="rect">
            <a:avLst/>
          </a:prstGeom>
          <a:noFill/>
          <a:ln>
            <a:noFill/>
          </a:ln>
        </p:spPr>
        <p:txBody>
          <a:bodyPr wrap="square" rtlCol="0">
            <a:spAutoFit/>
          </a:bodyPr>
          <a:lstStyle/>
          <a:p>
            <a:r>
              <a:rPr lang="fr-BE" sz="1400" b="1" dirty="0" err="1"/>
              <a:t>Strengthening</a:t>
            </a:r>
            <a:r>
              <a:rPr lang="fr-BE" sz="1400" b="1" dirty="0"/>
              <a:t> Chemicals Management </a:t>
            </a:r>
            <a:r>
              <a:rPr lang="fr-BE" sz="1400" b="1" dirty="0" err="1"/>
              <a:t>Systems</a:t>
            </a:r>
            <a:r>
              <a:rPr lang="fr-BE" sz="1400" b="1" dirty="0"/>
              <a:t>: </a:t>
            </a:r>
            <a:r>
              <a:rPr lang="fr-BE" sz="1400" b="1" u="sng" dirty="0"/>
              <a:t>2.8</a:t>
            </a:r>
            <a:endParaRPr lang="en-US" sz="1400" b="1" u="sng" dirty="0"/>
          </a:p>
        </p:txBody>
      </p:sp>
      <p:sp>
        <p:nvSpPr>
          <p:cNvPr id="21" name="TextBox 20">
            <a:extLst>
              <a:ext uri="{FF2B5EF4-FFF2-40B4-BE49-F238E27FC236}">
                <a16:creationId xmlns:a16="http://schemas.microsoft.com/office/drawing/2014/main" id="{77AACB0E-8A07-4596-9475-3AF68C43D011}"/>
              </a:ext>
            </a:extLst>
          </p:cNvPr>
          <p:cNvSpPr txBox="1"/>
          <p:nvPr/>
        </p:nvSpPr>
        <p:spPr>
          <a:xfrm>
            <a:off x="2410257" y="5387920"/>
            <a:ext cx="2786268" cy="307777"/>
          </a:xfrm>
          <a:prstGeom prst="rect">
            <a:avLst/>
          </a:prstGeom>
          <a:noFill/>
          <a:ln>
            <a:noFill/>
          </a:ln>
        </p:spPr>
        <p:txBody>
          <a:bodyPr wrap="square" rtlCol="0">
            <a:spAutoFit/>
          </a:bodyPr>
          <a:lstStyle/>
          <a:p>
            <a:r>
              <a:rPr lang="fr-BE" sz="1400" b="1" dirty="0" err="1"/>
              <a:t>Influencing</a:t>
            </a:r>
            <a:r>
              <a:rPr lang="fr-BE" sz="1400" b="1" dirty="0"/>
              <a:t> Business Partners: </a:t>
            </a:r>
            <a:r>
              <a:rPr lang="fr-BE" sz="1400" b="1" u="sng" dirty="0"/>
              <a:t>2,95</a:t>
            </a:r>
            <a:endParaRPr lang="en-US" sz="1400" b="1" u="sng" dirty="0"/>
          </a:p>
        </p:txBody>
      </p:sp>
      <p:sp>
        <p:nvSpPr>
          <p:cNvPr id="22" name="TextBox 21">
            <a:extLst>
              <a:ext uri="{FF2B5EF4-FFF2-40B4-BE49-F238E27FC236}">
                <a16:creationId xmlns:a16="http://schemas.microsoft.com/office/drawing/2014/main" id="{C79CF876-348E-4329-90B0-8EEE43B3EB5F}"/>
              </a:ext>
            </a:extLst>
          </p:cNvPr>
          <p:cNvSpPr txBox="1"/>
          <p:nvPr/>
        </p:nvSpPr>
        <p:spPr>
          <a:xfrm>
            <a:off x="466621" y="3976710"/>
            <a:ext cx="1544696" cy="523220"/>
          </a:xfrm>
          <a:prstGeom prst="rect">
            <a:avLst/>
          </a:prstGeom>
          <a:noFill/>
          <a:ln>
            <a:noFill/>
          </a:ln>
        </p:spPr>
        <p:txBody>
          <a:bodyPr wrap="square" rtlCol="0">
            <a:spAutoFit/>
          </a:bodyPr>
          <a:lstStyle/>
          <a:p>
            <a:r>
              <a:rPr lang="fr-BE" sz="1400" b="1" dirty="0" err="1"/>
              <a:t>Engaging</a:t>
            </a:r>
            <a:r>
              <a:rPr lang="fr-BE" sz="1400" b="1" dirty="0"/>
              <a:t> Stakeholders: </a:t>
            </a:r>
            <a:r>
              <a:rPr lang="fr-BE" sz="1400" b="1" u="sng" dirty="0"/>
              <a:t>2,92</a:t>
            </a:r>
            <a:endParaRPr lang="en-US" sz="1400" b="1" u="sng" dirty="0"/>
          </a:p>
        </p:txBody>
      </p:sp>
      <p:sp>
        <p:nvSpPr>
          <p:cNvPr id="23" name="TextBox 22">
            <a:extLst>
              <a:ext uri="{FF2B5EF4-FFF2-40B4-BE49-F238E27FC236}">
                <a16:creationId xmlns:a16="http://schemas.microsoft.com/office/drawing/2014/main" id="{60C485C8-9010-4FE9-8960-B29D3633D9B9}"/>
              </a:ext>
            </a:extLst>
          </p:cNvPr>
          <p:cNvSpPr txBox="1"/>
          <p:nvPr/>
        </p:nvSpPr>
        <p:spPr>
          <a:xfrm>
            <a:off x="352287" y="2131402"/>
            <a:ext cx="1854438" cy="523220"/>
          </a:xfrm>
          <a:prstGeom prst="rect">
            <a:avLst/>
          </a:prstGeom>
          <a:noFill/>
          <a:ln>
            <a:noFill/>
          </a:ln>
        </p:spPr>
        <p:txBody>
          <a:bodyPr wrap="square" rtlCol="0">
            <a:spAutoFit/>
          </a:bodyPr>
          <a:lstStyle/>
          <a:p>
            <a:r>
              <a:rPr lang="fr-BE" sz="1400" b="1" dirty="0" err="1"/>
              <a:t>Contributing</a:t>
            </a:r>
            <a:r>
              <a:rPr lang="fr-BE" sz="1400" b="1" dirty="0"/>
              <a:t> to                                 </a:t>
            </a:r>
            <a:r>
              <a:rPr lang="fr-BE" sz="1400" b="1" dirty="0" err="1"/>
              <a:t>Sustainability</a:t>
            </a:r>
            <a:r>
              <a:rPr lang="fr-BE" sz="1400" b="1" dirty="0"/>
              <a:t>: </a:t>
            </a:r>
            <a:r>
              <a:rPr lang="fr-BE" sz="1400" b="1" u="sng" dirty="0"/>
              <a:t>2.71</a:t>
            </a:r>
            <a:endParaRPr lang="en-US" sz="1400" b="1" u="sng" dirty="0"/>
          </a:p>
        </p:txBody>
      </p:sp>
      <p:sp>
        <p:nvSpPr>
          <p:cNvPr id="24" name="Text Placeholder 2">
            <a:extLst>
              <a:ext uri="{FF2B5EF4-FFF2-40B4-BE49-F238E27FC236}">
                <a16:creationId xmlns:a16="http://schemas.microsoft.com/office/drawing/2014/main" id="{D539685D-4965-4A6A-A902-02664AA30A93}"/>
              </a:ext>
            </a:extLst>
          </p:cNvPr>
          <p:cNvSpPr>
            <a:spLocks noGrp="1"/>
          </p:cNvSpPr>
          <p:nvPr>
            <p:ph idx="1"/>
          </p:nvPr>
        </p:nvSpPr>
        <p:spPr>
          <a:xfrm>
            <a:off x="8231123" y="4181307"/>
            <a:ext cx="2918697" cy="476283"/>
          </a:xfrm>
        </p:spPr>
        <p:txBody>
          <a:bodyPr anchor="ctr">
            <a:noAutofit/>
          </a:bodyPr>
          <a:lstStyle/>
          <a:p>
            <a:pPr marL="0" indent="0">
              <a:buNone/>
            </a:pPr>
            <a:r>
              <a:rPr lang="en-GB" sz="1600" i="1"/>
              <a:t>…and the 4 maturity levels</a:t>
            </a:r>
            <a:endParaRPr lang="en-US" sz="1600" i="1"/>
          </a:p>
        </p:txBody>
      </p:sp>
      <p:cxnSp>
        <p:nvCxnSpPr>
          <p:cNvPr id="27" name="Straight Connector 26">
            <a:extLst>
              <a:ext uri="{FF2B5EF4-FFF2-40B4-BE49-F238E27FC236}">
                <a16:creationId xmlns:a16="http://schemas.microsoft.com/office/drawing/2014/main" id="{6456BDB9-3F6B-4603-BCC7-1D379DF5DCCD}"/>
              </a:ext>
            </a:extLst>
          </p:cNvPr>
          <p:cNvCxnSpPr>
            <a:cxnSpLocks/>
          </p:cNvCxnSpPr>
          <p:nvPr/>
        </p:nvCxnSpPr>
        <p:spPr>
          <a:xfrm flipV="1">
            <a:off x="3691879" y="4008727"/>
            <a:ext cx="1068505" cy="633096"/>
          </a:xfrm>
          <a:prstGeom prst="line">
            <a:avLst/>
          </a:prstGeom>
          <a:ln w="12700">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F83728E5-88E8-40D8-A954-F7D22BCD5305}"/>
              </a:ext>
            </a:extLst>
          </p:cNvPr>
          <p:cNvSpPr txBox="1"/>
          <p:nvPr/>
        </p:nvSpPr>
        <p:spPr>
          <a:xfrm>
            <a:off x="3606421" y="2794308"/>
            <a:ext cx="85458" cy="276999"/>
          </a:xfrm>
          <a:prstGeom prst="rect">
            <a:avLst/>
          </a:prstGeom>
          <a:noFill/>
        </p:spPr>
        <p:txBody>
          <a:bodyPr wrap="square" rtlCol="0">
            <a:spAutoFit/>
          </a:bodyPr>
          <a:lstStyle/>
          <a:p>
            <a:r>
              <a:rPr lang="en-GB" sz="1200">
                <a:solidFill>
                  <a:schemeClr val="tx1">
                    <a:lumMod val="75000"/>
                  </a:schemeClr>
                </a:solidFill>
              </a:rPr>
              <a:t>1</a:t>
            </a:r>
          </a:p>
        </p:txBody>
      </p:sp>
      <p:sp>
        <p:nvSpPr>
          <p:cNvPr id="35" name="TextBox 34">
            <a:extLst>
              <a:ext uri="{FF2B5EF4-FFF2-40B4-BE49-F238E27FC236}">
                <a16:creationId xmlns:a16="http://schemas.microsoft.com/office/drawing/2014/main" id="{6FA69FA9-D198-4D6C-B65D-1335682ED625}"/>
              </a:ext>
            </a:extLst>
          </p:cNvPr>
          <p:cNvSpPr txBox="1"/>
          <p:nvPr/>
        </p:nvSpPr>
        <p:spPr>
          <a:xfrm>
            <a:off x="3606421" y="2389366"/>
            <a:ext cx="85458" cy="276999"/>
          </a:xfrm>
          <a:prstGeom prst="rect">
            <a:avLst/>
          </a:prstGeom>
          <a:noFill/>
        </p:spPr>
        <p:txBody>
          <a:bodyPr wrap="square" rtlCol="0">
            <a:spAutoFit/>
          </a:bodyPr>
          <a:lstStyle/>
          <a:p>
            <a:r>
              <a:rPr lang="en-GB" sz="1200">
                <a:solidFill>
                  <a:schemeClr val="tx1">
                    <a:lumMod val="75000"/>
                  </a:schemeClr>
                </a:solidFill>
              </a:rPr>
              <a:t>2</a:t>
            </a:r>
          </a:p>
        </p:txBody>
      </p:sp>
      <p:sp>
        <p:nvSpPr>
          <p:cNvPr id="36" name="TextBox 35">
            <a:extLst>
              <a:ext uri="{FF2B5EF4-FFF2-40B4-BE49-F238E27FC236}">
                <a16:creationId xmlns:a16="http://schemas.microsoft.com/office/drawing/2014/main" id="{0A455FD9-2205-459F-ADDC-823576DC401E}"/>
              </a:ext>
            </a:extLst>
          </p:cNvPr>
          <p:cNvSpPr txBox="1"/>
          <p:nvPr/>
        </p:nvSpPr>
        <p:spPr>
          <a:xfrm>
            <a:off x="3611677" y="1971166"/>
            <a:ext cx="85458" cy="276999"/>
          </a:xfrm>
          <a:prstGeom prst="rect">
            <a:avLst/>
          </a:prstGeom>
          <a:noFill/>
        </p:spPr>
        <p:txBody>
          <a:bodyPr wrap="square" rtlCol="0">
            <a:spAutoFit/>
          </a:bodyPr>
          <a:lstStyle/>
          <a:p>
            <a:r>
              <a:rPr lang="en-GB" sz="1200">
                <a:solidFill>
                  <a:schemeClr val="tx1">
                    <a:lumMod val="75000"/>
                  </a:schemeClr>
                </a:solidFill>
              </a:rPr>
              <a:t>3</a:t>
            </a:r>
          </a:p>
        </p:txBody>
      </p:sp>
      <p:sp>
        <p:nvSpPr>
          <p:cNvPr id="37" name="TextBox 36">
            <a:extLst>
              <a:ext uri="{FF2B5EF4-FFF2-40B4-BE49-F238E27FC236}">
                <a16:creationId xmlns:a16="http://schemas.microsoft.com/office/drawing/2014/main" id="{AFD2ADBB-8BFF-41F1-B06E-86D868194AA2}"/>
              </a:ext>
            </a:extLst>
          </p:cNvPr>
          <p:cNvSpPr txBox="1"/>
          <p:nvPr/>
        </p:nvSpPr>
        <p:spPr>
          <a:xfrm>
            <a:off x="3606421" y="1583028"/>
            <a:ext cx="85458" cy="276999"/>
          </a:xfrm>
          <a:prstGeom prst="rect">
            <a:avLst/>
          </a:prstGeom>
          <a:noFill/>
        </p:spPr>
        <p:txBody>
          <a:bodyPr wrap="square" rtlCol="0">
            <a:spAutoFit/>
          </a:bodyPr>
          <a:lstStyle/>
          <a:p>
            <a:r>
              <a:rPr lang="en-GB" sz="1200">
                <a:solidFill>
                  <a:schemeClr val="tx1">
                    <a:lumMod val="75000"/>
                  </a:schemeClr>
                </a:solidFill>
              </a:rPr>
              <a:t>4</a:t>
            </a:r>
          </a:p>
        </p:txBody>
      </p:sp>
      <p:grpSp>
        <p:nvGrpSpPr>
          <p:cNvPr id="2" name="Group 1">
            <a:extLst>
              <a:ext uri="{FF2B5EF4-FFF2-40B4-BE49-F238E27FC236}">
                <a16:creationId xmlns:a16="http://schemas.microsoft.com/office/drawing/2014/main" id="{D7AF37BD-B99C-421B-8456-4481D7D5B198}"/>
              </a:ext>
            </a:extLst>
          </p:cNvPr>
          <p:cNvGrpSpPr/>
          <p:nvPr/>
        </p:nvGrpSpPr>
        <p:grpSpPr>
          <a:xfrm>
            <a:off x="8860227" y="4499930"/>
            <a:ext cx="2198597" cy="1984247"/>
            <a:chOff x="8359768" y="4394918"/>
            <a:chExt cx="2519804" cy="2355838"/>
          </a:xfrm>
        </p:grpSpPr>
        <p:pic>
          <p:nvPicPr>
            <p:cNvPr id="25" name="Picture 24">
              <a:extLst>
                <a:ext uri="{FF2B5EF4-FFF2-40B4-BE49-F238E27FC236}">
                  <a16:creationId xmlns:a16="http://schemas.microsoft.com/office/drawing/2014/main" id="{8414C6B4-B204-429B-9FE2-02DEBE3ED86D}"/>
                </a:ext>
              </a:extLst>
            </p:cNvPr>
            <p:cNvPicPr>
              <a:picLocks noChangeAspect="1"/>
            </p:cNvPicPr>
            <p:nvPr/>
          </p:nvPicPr>
          <p:blipFill>
            <a:blip r:embed="rId3"/>
            <a:stretch>
              <a:fillRect/>
            </a:stretch>
          </p:blipFill>
          <p:spPr>
            <a:xfrm>
              <a:off x="8359768" y="4394918"/>
              <a:ext cx="2519804" cy="2094782"/>
            </a:xfrm>
            <a:prstGeom prst="rect">
              <a:avLst/>
            </a:prstGeom>
          </p:spPr>
        </p:pic>
        <p:sp>
          <p:nvSpPr>
            <p:cNvPr id="38" name="TextBox 37">
              <a:extLst>
                <a:ext uri="{FF2B5EF4-FFF2-40B4-BE49-F238E27FC236}">
                  <a16:creationId xmlns:a16="http://schemas.microsoft.com/office/drawing/2014/main" id="{FB868865-49B1-4B92-9077-A96DF3B5F644}"/>
                </a:ext>
              </a:extLst>
            </p:cNvPr>
            <p:cNvSpPr txBox="1"/>
            <p:nvPr/>
          </p:nvSpPr>
          <p:spPr>
            <a:xfrm>
              <a:off x="8693651" y="6465292"/>
              <a:ext cx="240038" cy="276999"/>
            </a:xfrm>
            <a:prstGeom prst="rect">
              <a:avLst/>
            </a:prstGeom>
            <a:noFill/>
          </p:spPr>
          <p:txBody>
            <a:bodyPr wrap="square" rtlCol="0">
              <a:spAutoFit/>
            </a:bodyPr>
            <a:lstStyle/>
            <a:p>
              <a:r>
                <a:rPr lang="en-GB" sz="1200">
                  <a:solidFill>
                    <a:schemeClr val="tx1">
                      <a:lumMod val="75000"/>
                    </a:schemeClr>
                  </a:solidFill>
                </a:rPr>
                <a:t>1</a:t>
              </a:r>
            </a:p>
          </p:txBody>
        </p:sp>
        <p:sp>
          <p:nvSpPr>
            <p:cNvPr id="39" name="TextBox 38">
              <a:extLst>
                <a:ext uri="{FF2B5EF4-FFF2-40B4-BE49-F238E27FC236}">
                  <a16:creationId xmlns:a16="http://schemas.microsoft.com/office/drawing/2014/main" id="{DB378299-C95A-4DA4-80B0-791FC4FEC7E7}"/>
                </a:ext>
              </a:extLst>
            </p:cNvPr>
            <p:cNvSpPr txBox="1"/>
            <p:nvPr/>
          </p:nvSpPr>
          <p:spPr>
            <a:xfrm>
              <a:off x="9147553" y="6465291"/>
              <a:ext cx="240038" cy="276999"/>
            </a:xfrm>
            <a:prstGeom prst="rect">
              <a:avLst/>
            </a:prstGeom>
            <a:noFill/>
          </p:spPr>
          <p:txBody>
            <a:bodyPr wrap="square" rtlCol="0">
              <a:spAutoFit/>
            </a:bodyPr>
            <a:lstStyle/>
            <a:p>
              <a:r>
                <a:rPr lang="en-GB" sz="1200">
                  <a:solidFill>
                    <a:schemeClr val="tx1">
                      <a:lumMod val="75000"/>
                    </a:schemeClr>
                  </a:solidFill>
                </a:rPr>
                <a:t>2</a:t>
              </a:r>
            </a:p>
          </p:txBody>
        </p:sp>
        <p:sp>
          <p:nvSpPr>
            <p:cNvPr id="40" name="TextBox 39">
              <a:extLst>
                <a:ext uri="{FF2B5EF4-FFF2-40B4-BE49-F238E27FC236}">
                  <a16:creationId xmlns:a16="http://schemas.microsoft.com/office/drawing/2014/main" id="{CA4362E9-EFA3-457F-AD26-2540DFB3592F}"/>
                </a:ext>
              </a:extLst>
            </p:cNvPr>
            <p:cNvSpPr txBox="1"/>
            <p:nvPr/>
          </p:nvSpPr>
          <p:spPr>
            <a:xfrm>
              <a:off x="9655735" y="6473757"/>
              <a:ext cx="240038" cy="276999"/>
            </a:xfrm>
            <a:prstGeom prst="rect">
              <a:avLst/>
            </a:prstGeom>
            <a:noFill/>
          </p:spPr>
          <p:txBody>
            <a:bodyPr wrap="square" rtlCol="0">
              <a:spAutoFit/>
            </a:bodyPr>
            <a:lstStyle/>
            <a:p>
              <a:r>
                <a:rPr lang="en-GB" sz="1200">
                  <a:solidFill>
                    <a:schemeClr val="tx1">
                      <a:lumMod val="75000"/>
                    </a:schemeClr>
                  </a:solidFill>
                </a:rPr>
                <a:t>3</a:t>
              </a:r>
            </a:p>
          </p:txBody>
        </p:sp>
        <p:sp>
          <p:nvSpPr>
            <p:cNvPr id="41" name="TextBox 40">
              <a:extLst>
                <a:ext uri="{FF2B5EF4-FFF2-40B4-BE49-F238E27FC236}">
                  <a16:creationId xmlns:a16="http://schemas.microsoft.com/office/drawing/2014/main" id="{A3775F67-5778-4C3A-A15F-13084E732769}"/>
                </a:ext>
              </a:extLst>
            </p:cNvPr>
            <p:cNvSpPr txBox="1"/>
            <p:nvPr/>
          </p:nvSpPr>
          <p:spPr>
            <a:xfrm>
              <a:off x="10175376" y="6465290"/>
              <a:ext cx="240038" cy="276999"/>
            </a:xfrm>
            <a:prstGeom prst="rect">
              <a:avLst/>
            </a:prstGeom>
            <a:noFill/>
          </p:spPr>
          <p:txBody>
            <a:bodyPr wrap="square" rtlCol="0">
              <a:spAutoFit/>
            </a:bodyPr>
            <a:lstStyle/>
            <a:p>
              <a:r>
                <a:rPr lang="en-GB" sz="1200">
                  <a:solidFill>
                    <a:schemeClr val="tx1">
                      <a:lumMod val="75000"/>
                    </a:schemeClr>
                  </a:solidFill>
                </a:rPr>
                <a:t>4</a:t>
              </a:r>
            </a:p>
          </p:txBody>
        </p:sp>
      </p:grpSp>
      <p:grpSp>
        <p:nvGrpSpPr>
          <p:cNvPr id="48" name="Group 47">
            <a:extLst>
              <a:ext uri="{FF2B5EF4-FFF2-40B4-BE49-F238E27FC236}">
                <a16:creationId xmlns:a16="http://schemas.microsoft.com/office/drawing/2014/main" id="{6F14F7B6-236F-4E1A-93AD-D3F35425483E}"/>
              </a:ext>
            </a:extLst>
          </p:cNvPr>
          <p:cNvGrpSpPr/>
          <p:nvPr/>
        </p:nvGrpSpPr>
        <p:grpSpPr>
          <a:xfrm>
            <a:off x="3601675" y="1053689"/>
            <a:ext cx="330200" cy="338554"/>
            <a:chOff x="7078133" y="1154604"/>
            <a:chExt cx="330200" cy="338554"/>
          </a:xfrm>
        </p:grpSpPr>
        <p:sp>
          <p:nvSpPr>
            <p:cNvPr id="46" name="Oval 45">
              <a:extLst>
                <a:ext uri="{FF2B5EF4-FFF2-40B4-BE49-F238E27FC236}">
                  <a16:creationId xmlns:a16="http://schemas.microsoft.com/office/drawing/2014/main" id="{6BC8BE86-C6D1-455E-932D-7BBC2A3FAB21}"/>
                </a:ext>
              </a:extLst>
            </p:cNvPr>
            <p:cNvSpPr/>
            <p:nvPr/>
          </p:nvSpPr>
          <p:spPr>
            <a:xfrm>
              <a:off x="7078133" y="1185333"/>
              <a:ext cx="330200" cy="307777"/>
            </a:xfrm>
            <a:prstGeom prst="ellipse">
              <a:avLst/>
            </a:prstGeom>
            <a:solidFill>
              <a:srgbClr val="168D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extBox 46">
              <a:extLst>
                <a:ext uri="{FF2B5EF4-FFF2-40B4-BE49-F238E27FC236}">
                  <a16:creationId xmlns:a16="http://schemas.microsoft.com/office/drawing/2014/main" id="{403695C9-EA3A-4E7B-BDB6-201E4AD4366D}"/>
                </a:ext>
              </a:extLst>
            </p:cNvPr>
            <p:cNvSpPr txBox="1"/>
            <p:nvPr/>
          </p:nvSpPr>
          <p:spPr>
            <a:xfrm>
              <a:off x="7099299" y="1154604"/>
              <a:ext cx="227035" cy="338554"/>
            </a:xfrm>
            <a:prstGeom prst="rect">
              <a:avLst/>
            </a:prstGeom>
            <a:noFill/>
          </p:spPr>
          <p:txBody>
            <a:bodyPr wrap="square" rtlCol="0">
              <a:spAutoFit/>
            </a:bodyPr>
            <a:lstStyle/>
            <a:p>
              <a:r>
                <a:rPr lang="en-GB" sz="1600">
                  <a:solidFill>
                    <a:schemeClr val="bg1"/>
                  </a:solidFill>
                </a:rPr>
                <a:t>1</a:t>
              </a:r>
            </a:p>
          </p:txBody>
        </p:sp>
      </p:grpSp>
      <p:grpSp>
        <p:nvGrpSpPr>
          <p:cNvPr id="49" name="Group 48">
            <a:extLst>
              <a:ext uri="{FF2B5EF4-FFF2-40B4-BE49-F238E27FC236}">
                <a16:creationId xmlns:a16="http://schemas.microsoft.com/office/drawing/2014/main" id="{4BD5D35A-3398-4058-8198-7308FCF5EDB4}"/>
              </a:ext>
            </a:extLst>
          </p:cNvPr>
          <p:cNvGrpSpPr/>
          <p:nvPr/>
        </p:nvGrpSpPr>
        <p:grpSpPr>
          <a:xfrm>
            <a:off x="5173848" y="2220089"/>
            <a:ext cx="330200" cy="338554"/>
            <a:chOff x="7078133" y="1171538"/>
            <a:chExt cx="330200" cy="338554"/>
          </a:xfrm>
        </p:grpSpPr>
        <p:sp>
          <p:nvSpPr>
            <p:cNvPr id="50" name="Oval 49">
              <a:extLst>
                <a:ext uri="{FF2B5EF4-FFF2-40B4-BE49-F238E27FC236}">
                  <a16:creationId xmlns:a16="http://schemas.microsoft.com/office/drawing/2014/main" id="{EACA2965-F902-4B28-8502-A0CA117416DB}"/>
                </a:ext>
              </a:extLst>
            </p:cNvPr>
            <p:cNvSpPr/>
            <p:nvPr/>
          </p:nvSpPr>
          <p:spPr>
            <a:xfrm>
              <a:off x="7078133" y="1185333"/>
              <a:ext cx="330200" cy="307777"/>
            </a:xfrm>
            <a:prstGeom prst="ellipse">
              <a:avLst/>
            </a:prstGeom>
            <a:solidFill>
              <a:srgbClr val="168D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a:extLst>
                <a:ext uri="{FF2B5EF4-FFF2-40B4-BE49-F238E27FC236}">
                  <a16:creationId xmlns:a16="http://schemas.microsoft.com/office/drawing/2014/main" id="{0FA96D26-FCED-4B07-BB56-D5F3F7E8445C}"/>
                </a:ext>
              </a:extLst>
            </p:cNvPr>
            <p:cNvSpPr txBox="1"/>
            <p:nvPr/>
          </p:nvSpPr>
          <p:spPr>
            <a:xfrm>
              <a:off x="7099299" y="1171538"/>
              <a:ext cx="227035" cy="338554"/>
            </a:xfrm>
            <a:prstGeom prst="rect">
              <a:avLst/>
            </a:prstGeom>
            <a:noFill/>
          </p:spPr>
          <p:txBody>
            <a:bodyPr wrap="square" rtlCol="0">
              <a:spAutoFit/>
            </a:bodyPr>
            <a:lstStyle/>
            <a:p>
              <a:r>
                <a:rPr lang="en-GB" sz="1600">
                  <a:solidFill>
                    <a:schemeClr val="bg1"/>
                  </a:solidFill>
                </a:rPr>
                <a:t>2</a:t>
              </a:r>
            </a:p>
          </p:txBody>
        </p:sp>
      </p:grpSp>
      <p:grpSp>
        <p:nvGrpSpPr>
          <p:cNvPr id="53" name="Group 52">
            <a:extLst>
              <a:ext uri="{FF2B5EF4-FFF2-40B4-BE49-F238E27FC236}">
                <a16:creationId xmlns:a16="http://schemas.microsoft.com/office/drawing/2014/main" id="{6DCA2890-873E-49F0-BC20-745293703C6B}"/>
              </a:ext>
            </a:extLst>
          </p:cNvPr>
          <p:cNvGrpSpPr/>
          <p:nvPr/>
        </p:nvGrpSpPr>
        <p:grpSpPr>
          <a:xfrm>
            <a:off x="5180745" y="4017595"/>
            <a:ext cx="330200" cy="338554"/>
            <a:chOff x="7078133" y="1154604"/>
            <a:chExt cx="330200" cy="338554"/>
          </a:xfrm>
        </p:grpSpPr>
        <p:sp>
          <p:nvSpPr>
            <p:cNvPr id="54" name="Oval 53">
              <a:extLst>
                <a:ext uri="{FF2B5EF4-FFF2-40B4-BE49-F238E27FC236}">
                  <a16:creationId xmlns:a16="http://schemas.microsoft.com/office/drawing/2014/main" id="{F8406A0C-3BAA-49C3-9C6D-EECFC28DE394}"/>
                </a:ext>
              </a:extLst>
            </p:cNvPr>
            <p:cNvSpPr/>
            <p:nvPr/>
          </p:nvSpPr>
          <p:spPr>
            <a:xfrm>
              <a:off x="7078133" y="1185333"/>
              <a:ext cx="330200" cy="307777"/>
            </a:xfrm>
            <a:prstGeom prst="ellipse">
              <a:avLst/>
            </a:prstGeom>
            <a:solidFill>
              <a:srgbClr val="168D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TextBox 54">
              <a:extLst>
                <a:ext uri="{FF2B5EF4-FFF2-40B4-BE49-F238E27FC236}">
                  <a16:creationId xmlns:a16="http://schemas.microsoft.com/office/drawing/2014/main" id="{B4C2733E-CD22-4436-A5B7-C50B22FC8AC0}"/>
                </a:ext>
              </a:extLst>
            </p:cNvPr>
            <p:cNvSpPr txBox="1"/>
            <p:nvPr/>
          </p:nvSpPr>
          <p:spPr>
            <a:xfrm>
              <a:off x="7099299" y="1154604"/>
              <a:ext cx="227035" cy="338554"/>
            </a:xfrm>
            <a:prstGeom prst="rect">
              <a:avLst/>
            </a:prstGeom>
            <a:noFill/>
          </p:spPr>
          <p:txBody>
            <a:bodyPr wrap="square" rtlCol="0">
              <a:spAutoFit/>
            </a:bodyPr>
            <a:lstStyle/>
            <a:p>
              <a:r>
                <a:rPr lang="en-GB" sz="1600">
                  <a:solidFill>
                    <a:schemeClr val="bg1"/>
                  </a:solidFill>
                </a:rPr>
                <a:t>3</a:t>
              </a:r>
            </a:p>
          </p:txBody>
        </p:sp>
      </p:grpSp>
      <p:grpSp>
        <p:nvGrpSpPr>
          <p:cNvPr id="56" name="Group 55">
            <a:extLst>
              <a:ext uri="{FF2B5EF4-FFF2-40B4-BE49-F238E27FC236}">
                <a16:creationId xmlns:a16="http://schemas.microsoft.com/office/drawing/2014/main" id="{51B5ED26-7D5A-416E-B9C1-F8BDACB27D43}"/>
              </a:ext>
            </a:extLst>
          </p:cNvPr>
          <p:cNvGrpSpPr/>
          <p:nvPr/>
        </p:nvGrpSpPr>
        <p:grpSpPr>
          <a:xfrm>
            <a:off x="3484050" y="5037416"/>
            <a:ext cx="330200" cy="338554"/>
            <a:chOff x="7078133" y="1163071"/>
            <a:chExt cx="330200" cy="338554"/>
          </a:xfrm>
        </p:grpSpPr>
        <p:sp>
          <p:nvSpPr>
            <p:cNvPr id="57" name="Oval 56">
              <a:extLst>
                <a:ext uri="{FF2B5EF4-FFF2-40B4-BE49-F238E27FC236}">
                  <a16:creationId xmlns:a16="http://schemas.microsoft.com/office/drawing/2014/main" id="{79FAE759-A1AD-4939-8C23-86D919268CF2}"/>
                </a:ext>
              </a:extLst>
            </p:cNvPr>
            <p:cNvSpPr/>
            <p:nvPr/>
          </p:nvSpPr>
          <p:spPr>
            <a:xfrm>
              <a:off x="7078133" y="1185333"/>
              <a:ext cx="330200" cy="307777"/>
            </a:xfrm>
            <a:prstGeom prst="ellipse">
              <a:avLst/>
            </a:prstGeom>
            <a:solidFill>
              <a:srgbClr val="168D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TextBox 57">
              <a:extLst>
                <a:ext uri="{FF2B5EF4-FFF2-40B4-BE49-F238E27FC236}">
                  <a16:creationId xmlns:a16="http://schemas.microsoft.com/office/drawing/2014/main" id="{601A94D5-F0C3-4536-9F4D-D20E3742BBEB}"/>
                </a:ext>
              </a:extLst>
            </p:cNvPr>
            <p:cNvSpPr txBox="1"/>
            <p:nvPr/>
          </p:nvSpPr>
          <p:spPr>
            <a:xfrm>
              <a:off x="7099299" y="1163071"/>
              <a:ext cx="227035" cy="338554"/>
            </a:xfrm>
            <a:prstGeom prst="rect">
              <a:avLst/>
            </a:prstGeom>
            <a:noFill/>
          </p:spPr>
          <p:txBody>
            <a:bodyPr wrap="square" rtlCol="0">
              <a:spAutoFit/>
            </a:bodyPr>
            <a:lstStyle/>
            <a:p>
              <a:r>
                <a:rPr lang="en-GB" sz="1600">
                  <a:solidFill>
                    <a:schemeClr val="bg1"/>
                  </a:solidFill>
                </a:rPr>
                <a:t>4</a:t>
              </a:r>
            </a:p>
          </p:txBody>
        </p:sp>
      </p:grpSp>
      <p:grpSp>
        <p:nvGrpSpPr>
          <p:cNvPr id="59" name="Group 58">
            <a:extLst>
              <a:ext uri="{FF2B5EF4-FFF2-40B4-BE49-F238E27FC236}">
                <a16:creationId xmlns:a16="http://schemas.microsoft.com/office/drawing/2014/main" id="{A99C60AA-EEF9-44F6-94AC-4AF129AE663F}"/>
              </a:ext>
            </a:extLst>
          </p:cNvPr>
          <p:cNvGrpSpPr/>
          <p:nvPr/>
        </p:nvGrpSpPr>
        <p:grpSpPr>
          <a:xfrm>
            <a:off x="1903567" y="4116400"/>
            <a:ext cx="330200" cy="338554"/>
            <a:chOff x="7078133" y="1171538"/>
            <a:chExt cx="330200" cy="338554"/>
          </a:xfrm>
        </p:grpSpPr>
        <p:sp>
          <p:nvSpPr>
            <p:cNvPr id="60" name="Oval 59">
              <a:extLst>
                <a:ext uri="{FF2B5EF4-FFF2-40B4-BE49-F238E27FC236}">
                  <a16:creationId xmlns:a16="http://schemas.microsoft.com/office/drawing/2014/main" id="{D7413DDE-FA84-443A-B07D-785B5A7CFFBE}"/>
                </a:ext>
              </a:extLst>
            </p:cNvPr>
            <p:cNvSpPr/>
            <p:nvPr/>
          </p:nvSpPr>
          <p:spPr>
            <a:xfrm>
              <a:off x="7078133" y="1185333"/>
              <a:ext cx="330200" cy="307777"/>
            </a:xfrm>
            <a:prstGeom prst="ellipse">
              <a:avLst/>
            </a:prstGeom>
            <a:solidFill>
              <a:srgbClr val="168D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TextBox 60">
              <a:extLst>
                <a:ext uri="{FF2B5EF4-FFF2-40B4-BE49-F238E27FC236}">
                  <a16:creationId xmlns:a16="http://schemas.microsoft.com/office/drawing/2014/main" id="{684565BD-9EC7-44BC-9E5F-8406FEBE0314}"/>
                </a:ext>
              </a:extLst>
            </p:cNvPr>
            <p:cNvSpPr txBox="1"/>
            <p:nvPr/>
          </p:nvSpPr>
          <p:spPr>
            <a:xfrm>
              <a:off x="7099299" y="1171538"/>
              <a:ext cx="227035" cy="338554"/>
            </a:xfrm>
            <a:prstGeom prst="rect">
              <a:avLst/>
            </a:prstGeom>
            <a:noFill/>
          </p:spPr>
          <p:txBody>
            <a:bodyPr wrap="square" rtlCol="0">
              <a:spAutoFit/>
            </a:bodyPr>
            <a:lstStyle/>
            <a:p>
              <a:r>
                <a:rPr lang="en-GB" sz="1600">
                  <a:solidFill>
                    <a:schemeClr val="bg1"/>
                  </a:solidFill>
                </a:rPr>
                <a:t>5</a:t>
              </a:r>
            </a:p>
          </p:txBody>
        </p:sp>
      </p:grpSp>
      <p:grpSp>
        <p:nvGrpSpPr>
          <p:cNvPr id="62" name="Group 61">
            <a:extLst>
              <a:ext uri="{FF2B5EF4-FFF2-40B4-BE49-F238E27FC236}">
                <a16:creationId xmlns:a16="http://schemas.microsoft.com/office/drawing/2014/main" id="{CD5EA685-1FB9-4633-ABFD-B67E53C1945B}"/>
              </a:ext>
            </a:extLst>
          </p:cNvPr>
          <p:cNvGrpSpPr/>
          <p:nvPr/>
        </p:nvGrpSpPr>
        <p:grpSpPr>
          <a:xfrm>
            <a:off x="1903567" y="2291349"/>
            <a:ext cx="330200" cy="338554"/>
            <a:chOff x="7078133" y="1171538"/>
            <a:chExt cx="330200" cy="338554"/>
          </a:xfrm>
        </p:grpSpPr>
        <p:sp>
          <p:nvSpPr>
            <p:cNvPr id="63" name="Oval 62">
              <a:extLst>
                <a:ext uri="{FF2B5EF4-FFF2-40B4-BE49-F238E27FC236}">
                  <a16:creationId xmlns:a16="http://schemas.microsoft.com/office/drawing/2014/main" id="{FF2F6B33-624C-4C38-939C-2F0B59BFB171}"/>
                </a:ext>
              </a:extLst>
            </p:cNvPr>
            <p:cNvSpPr/>
            <p:nvPr/>
          </p:nvSpPr>
          <p:spPr>
            <a:xfrm>
              <a:off x="7078133" y="1185333"/>
              <a:ext cx="330200" cy="307777"/>
            </a:xfrm>
            <a:prstGeom prst="ellipse">
              <a:avLst/>
            </a:prstGeom>
            <a:solidFill>
              <a:srgbClr val="168D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a:extLst>
                <a:ext uri="{FF2B5EF4-FFF2-40B4-BE49-F238E27FC236}">
                  <a16:creationId xmlns:a16="http://schemas.microsoft.com/office/drawing/2014/main" id="{EEFE4878-858F-422D-A4C7-24E8353E141E}"/>
                </a:ext>
              </a:extLst>
            </p:cNvPr>
            <p:cNvSpPr txBox="1"/>
            <p:nvPr/>
          </p:nvSpPr>
          <p:spPr>
            <a:xfrm>
              <a:off x="7099299" y="1171538"/>
              <a:ext cx="227035" cy="338554"/>
            </a:xfrm>
            <a:prstGeom prst="rect">
              <a:avLst/>
            </a:prstGeom>
            <a:noFill/>
          </p:spPr>
          <p:txBody>
            <a:bodyPr wrap="square" rtlCol="0">
              <a:spAutoFit/>
            </a:bodyPr>
            <a:lstStyle/>
            <a:p>
              <a:r>
                <a:rPr lang="en-GB" sz="1600">
                  <a:solidFill>
                    <a:schemeClr val="bg1"/>
                  </a:solidFill>
                </a:rPr>
                <a:t>6</a:t>
              </a:r>
            </a:p>
          </p:txBody>
        </p:sp>
      </p:grpSp>
      <p:sp>
        <p:nvSpPr>
          <p:cNvPr id="65" name="Rectangle 64">
            <a:extLst>
              <a:ext uri="{FF2B5EF4-FFF2-40B4-BE49-F238E27FC236}">
                <a16:creationId xmlns:a16="http://schemas.microsoft.com/office/drawing/2014/main" id="{27B51F0B-D21F-40E7-9293-FE8768177899}"/>
              </a:ext>
            </a:extLst>
          </p:cNvPr>
          <p:cNvSpPr/>
          <p:nvPr/>
        </p:nvSpPr>
        <p:spPr>
          <a:xfrm>
            <a:off x="2410257" y="1053689"/>
            <a:ext cx="2786268" cy="56161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a:extLst>
              <a:ext uri="{FF2B5EF4-FFF2-40B4-BE49-F238E27FC236}">
                <a16:creationId xmlns:a16="http://schemas.microsoft.com/office/drawing/2014/main" id="{C81F98DC-280B-4376-80BE-9F9FD471C27F}"/>
              </a:ext>
            </a:extLst>
          </p:cNvPr>
          <p:cNvSpPr/>
          <p:nvPr/>
        </p:nvSpPr>
        <p:spPr>
          <a:xfrm>
            <a:off x="5158361" y="2153688"/>
            <a:ext cx="2338630" cy="47621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a:extLst>
              <a:ext uri="{FF2B5EF4-FFF2-40B4-BE49-F238E27FC236}">
                <a16:creationId xmlns:a16="http://schemas.microsoft.com/office/drawing/2014/main" id="{9F15CA40-054C-4C17-ADB5-7257E4187A11}"/>
              </a:ext>
            </a:extLst>
          </p:cNvPr>
          <p:cNvSpPr/>
          <p:nvPr/>
        </p:nvSpPr>
        <p:spPr>
          <a:xfrm>
            <a:off x="395665" y="2165002"/>
            <a:ext cx="1854438" cy="4762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2" name="Picture 51">
            <a:extLst>
              <a:ext uri="{FF2B5EF4-FFF2-40B4-BE49-F238E27FC236}">
                <a16:creationId xmlns:a16="http://schemas.microsoft.com/office/drawing/2014/main" id="{E55EE0BD-2ED7-4834-A82D-EE1358B42573}"/>
              </a:ext>
            </a:extLst>
          </p:cNvPr>
          <p:cNvPicPr>
            <a:picLocks noChangeAspect="1"/>
          </p:cNvPicPr>
          <p:nvPr/>
        </p:nvPicPr>
        <p:blipFill rotWithShape="1">
          <a:blip r:embed="rId4"/>
          <a:srcRect t="5333" r="727" b="3514"/>
          <a:stretch/>
        </p:blipFill>
        <p:spPr>
          <a:xfrm>
            <a:off x="9055452" y="1611038"/>
            <a:ext cx="1933624" cy="2514746"/>
          </a:xfrm>
          <a:prstGeom prst="rect">
            <a:avLst/>
          </a:prstGeom>
        </p:spPr>
      </p:pic>
      <p:cxnSp>
        <p:nvCxnSpPr>
          <p:cNvPr id="68" name="Straight Connector 67">
            <a:extLst>
              <a:ext uri="{FF2B5EF4-FFF2-40B4-BE49-F238E27FC236}">
                <a16:creationId xmlns:a16="http://schemas.microsoft.com/office/drawing/2014/main" id="{68BFD38B-1994-4292-8BD7-F9C2CE413A50}"/>
              </a:ext>
            </a:extLst>
          </p:cNvPr>
          <p:cNvCxnSpPr>
            <a:cxnSpLocks/>
          </p:cNvCxnSpPr>
          <p:nvPr/>
        </p:nvCxnSpPr>
        <p:spPr>
          <a:xfrm>
            <a:off x="7977790" y="831357"/>
            <a:ext cx="0" cy="5750592"/>
          </a:xfrm>
          <a:prstGeom prst="line">
            <a:avLst/>
          </a:prstGeom>
          <a:ln>
            <a:solidFill>
              <a:schemeClr val="accent3"/>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3E7FABF5-1BA0-4B12-8771-73199239B95D}"/>
              </a:ext>
            </a:extLst>
          </p:cNvPr>
          <p:cNvSpPr txBox="1"/>
          <p:nvPr/>
        </p:nvSpPr>
        <p:spPr>
          <a:xfrm>
            <a:off x="8142381" y="722224"/>
            <a:ext cx="6174336" cy="369332"/>
          </a:xfrm>
          <a:prstGeom prst="rect">
            <a:avLst/>
          </a:prstGeom>
          <a:noFill/>
        </p:spPr>
        <p:txBody>
          <a:bodyPr wrap="square">
            <a:spAutoFit/>
          </a:bodyPr>
          <a:lstStyle/>
          <a:p>
            <a:r>
              <a:rPr lang="fr-BE" sz="1800" b="1" err="1"/>
              <a:t>Outcomes</a:t>
            </a:r>
            <a:r>
              <a:rPr lang="fr-BE" sz="1800" b="1"/>
              <a:t> are </a:t>
            </a:r>
            <a:r>
              <a:rPr lang="fr-BE" sz="1800" b="1" err="1"/>
              <a:t>based</a:t>
            </a:r>
            <a:r>
              <a:rPr lang="fr-BE" sz="1800" b="1"/>
              <a:t> on:</a:t>
            </a:r>
            <a:endParaRPr lang="en-GB"/>
          </a:p>
        </p:txBody>
      </p:sp>
      <p:sp>
        <p:nvSpPr>
          <p:cNvPr id="70" name="Text Placeholder 2">
            <a:extLst>
              <a:ext uri="{FF2B5EF4-FFF2-40B4-BE49-F238E27FC236}">
                <a16:creationId xmlns:a16="http://schemas.microsoft.com/office/drawing/2014/main" id="{EA25F548-B15B-458F-970F-EED8F174F58F}"/>
              </a:ext>
            </a:extLst>
          </p:cNvPr>
          <p:cNvSpPr txBox="1">
            <a:spLocks/>
          </p:cNvSpPr>
          <p:nvPr/>
        </p:nvSpPr>
        <p:spPr>
          <a:xfrm>
            <a:off x="8184191" y="1066201"/>
            <a:ext cx="3613604" cy="481046"/>
          </a:xfrm>
          <a:prstGeom prst="rect">
            <a:avLst/>
          </a:prstGeom>
        </p:spPr>
        <p:txBody>
          <a:bodyPr vert="horz" wrap="square" lIns="0" tIns="45720" rIns="91440" bIns="45720" rtlCol="0" anchor="ctr">
            <a:noAutofit/>
          </a:bodyPr>
          <a:lstStyle>
            <a:lvl1pPr marL="228600" indent="-228600" algn="l" defTabSz="914400" rtl="0" eaLnBrk="1" latinLnBrk="0" hangingPunct="1">
              <a:lnSpc>
                <a:spcPct val="100000"/>
              </a:lnSpc>
              <a:spcBef>
                <a:spcPts val="1000"/>
              </a:spcBef>
              <a:buClr>
                <a:schemeClr val="accent3"/>
              </a:buClr>
              <a:buFont typeface="Arial" panose="020B0604020202020204" pitchFamily="34" charset="0"/>
              <a:buChar char="•"/>
              <a:defRPr sz="2400" kern="1200">
                <a:solidFill>
                  <a:schemeClr val="tx1"/>
                </a:solidFill>
                <a:latin typeface="+mn-lt"/>
                <a:ea typeface="+mn-ea"/>
                <a:cs typeface="+mn-cs"/>
              </a:defRPr>
            </a:lvl1pPr>
            <a:lvl2pPr marL="469800" indent="-228600" algn="l" defTabSz="914400" rtl="0" eaLnBrk="1" latinLnBrk="0" hangingPunct="1">
              <a:lnSpc>
                <a:spcPct val="100000"/>
              </a:lnSpc>
              <a:spcBef>
                <a:spcPts val="500"/>
              </a:spcBef>
              <a:buClr>
                <a:schemeClr val="accent3"/>
              </a:buClr>
              <a:buFont typeface="Police système Courant"/>
              <a:buChar char="–"/>
              <a:defRPr sz="2000" kern="1200">
                <a:solidFill>
                  <a:schemeClr val="tx1"/>
                </a:solidFill>
                <a:latin typeface="+mn-lt"/>
                <a:ea typeface="+mn-ea"/>
                <a:cs typeface="+mn-cs"/>
              </a:defRPr>
            </a:lvl2pPr>
            <a:lvl3pPr marL="711000" indent="-228600" algn="l" defTabSz="914400" rtl="0" eaLnBrk="1" latinLnBrk="0" hangingPunct="1">
              <a:lnSpc>
                <a:spcPct val="100000"/>
              </a:lnSpc>
              <a:spcBef>
                <a:spcPts val="500"/>
              </a:spcBef>
              <a:buFont typeface="Wingdings" pitchFamily="2" charset="2"/>
              <a:buChar char="§"/>
              <a:defRPr sz="1800" kern="1200">
                <a:solidFill>
                  <a:schemeClr val="tx1"/>
                </a:solidFill>
                <a:latin typeface="+mn-lt"/>
                <a:ea typeface="+mn-ea"/>
                <a:cs typeface="+mn-cs"/>
              </a:defRPr>
            </a:lvl3pPr>
            <a:lvl4pPr marL="952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1193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i="1"/>
              <a:t>The Responsible Care Global Charter</a:t>
            </a:r>
            <a:endParaRPr lang="en-US" sz="1600" i="1"/>
          </a:p>
        </p:txBody>
      </p:sp>
    </p:spTree>
    <p:extLst>
      <p:ext uri="{BB962C8B-B14F-4D97-AF65-F5344CB8AC3E}">
        <p14:creationId xmlns:p14="http://schemas.microsoft.com/office/powerpoint/2010/main" val="1171048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6F64AF8-4665-497A-9566-1BA0594211E6}"/>
              </a:ext>
            </a:extLst>
          </p:cNvPr>
          <p:cNvSpPr>
            <a:spLocks noGrp="1"/>
          </p:cNvSpPr>
          <p:nvPr>
            <p:ph type="sldNum" sz="quarter" idx="12"/>
          </p:nvPr>
        </p:nvSpPr>
        <p:spPr/>
        <p:txBody>
          <a:bodyPr/>
          <a:lstStyle/>
          <a:p>
            <a:fld id="{8830446B-4C1B-488A-AF43-F715FC8527F7}" type="slidenum">
              <a:rPr lang="en-US" smtClean="0"/>
              <a:t>7</a:t>
            </a:fld>
            <a:endParaRPr lang="en-US"/>
          </a:p>
        </p:txBody>
      </p:sp>
      <p:sp>
        <p:nvSpPr>
          <p:cNvPr id="5" name="TextBox 4">
            <a:extLst>
              <a:ext uri="{FF2B5EF4-FFF2-40B4-BE49-F238E27FC236}">
                <a16:creationId xmlns:a16="http://schemas.microsoft.com/office/drawing/2014/main" id="{01272F41-E084-4B59-A3A6-2C554FEB2E48}"/>
              </a:ext>
            </a:extLst>
          </p:cNvPr>
          <p:cNvSpPr txBox="1"/>
          <p:nvPr/>
        </p:nvSpPr>
        <p:spPr>
          <a:xfrm>
            <a:off x="541538" y="98217"/>
            <a:ext cx="11226790" cy="461665"/>
          </a:xfrm>
          <a:prstGeom prst="rect">
            <a:avLst/>
          </a:prstGeom>
          <a:noFill/>
        </p:spPr>
        <p:txBody>
          <a:bodyPr wrap="square" rtlCol="0">
            <a:spAutoFit/>
          </a:bodyPr>
          <a:lstStyle/>
          <a:p>
            <a:r>
              <a:rPr lang="fr-BE" sz="2400" b="1" dirty="0"/>
              <a:t>New </a:t>
            </a:r>
            <a:r>
              <a:rPr lang="fr-BE" sz="2400" b="1" dirty="0" err="1"/>
              <a:t>features</a:t>
            </a:r>
            <a:r>
              <a:rPr lang="fr-BE" sz="2400" b="1" dirty="0"/>
              <a:t> and </a:t>
            </a:r>
            <a:r>
              <a:rPr lang="fr-BE" sz="2400" b="1" dirty="0" err="1"/>
              <a:t>functionalities</a:t>
            </a:r>
            <a:r>
              <a:rPr lang="fr-BE" sz="2400" b="1" dirty="0"/>
              <a:t> of the RC </a:t>
            </a:r>
            <a:r>
              <a:rPr lang="fr-BE" sz="2400" b="1" dirty="0" err="1"/>
              <a:t>webtool</a:t>
            </a:r>
            <a:r>
              <a:rPr lang="fr-BE" sz="2400" b="1" dirty="0"/>
              <a:t> </a:t>
            </a:r>
            <a:r>
              <a:rPr lang="fr-BE" sz="2400" b="1" dirty="0" err="1"/>
              <a:t>now</a:t>
            </a:r>
            <a:r>
              <a:rPr lang="fr-BE" sz="2400" b="1" dirty="0"/>
              <a:t> online: </a:t>
            </a:r>
            <a:r>
              <a:rPr lang="fr-BE" sz="2400" b="1" dirty="0" err="1"/>
              <a:t>introduced</a:t>
            </a:r>
            <a:r>
              <a:rPr lang="fr-BE" sz="2400" b="1" dirty="0"/>
              <a:t> in 2022</a:t>
            </a:r>
            <a:endParaRPr lang="en-US" sz="2400" b="1" dirty="0"/>
          </a:p>
        </p:txBody>
      </p:sp>
      <p:sp>
        <p:nvSpPr>
          <p:cNvPr id="3" name="TextBox 2">
            <a:extLst>
              <a:ext uri="{FF2B5EF4-FFF2-40B4-BE49-F238E27FC236}">
                <a16:creationId xmlns:a16="http://schemas.microsoft.com/office/drawing/2014/main" id="{EAAB504E-7B8A-4C20-BC6D-F2BFA535C765}"/>
              </a:ext>
            </a:extLst>
          </p:cNvPr>
          <p:cNvSpPr txBox="1"/>
          <p:nvPr/>
        </p:nvSpPr>
        <p:spPr>
          <a:xfrm>
            <a:off x="541538" y="621437"/>
            <a:ext cx="9862402" cy="6463308"/>
          </a:xfrm>
          <a:prstGeom prst="rect">
            <a:avLst/>
          </a:prstGeom>
          <a:noFill/>
        </p:spPr>
        <p:txBody>
          <a:bodyPr wrap="square" rtlCol="0">
            <a:spAutoFit/>
          </a:bodyPr>
          <a:lstStyle/>
          <a:p>
            <a:r>
              <a:rPr lang="en-US" sz="1800" b="1" dirty="0">
                <a:effectLst/>
                <a:latin typeface="Calibri" panose="020F0502020204030204" pitchFamily="34" charset="0"/>
                <a:ea typeface="Calibri" panose="020F0502020204030204" pitchFamily="34" charset="0"/>
              </a:rPr>
              <a:t>The sites can:</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Export all reports in Excel and PDF</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Export all reports of the General outcome or of benchmarking together with a single click</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Export the Questionnaire in Excel to share it with colleagues</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Easily identify chapters, subchapters, questions and replies as they were numbered</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Search inside the questionnaire to easily find a question/reply</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Change the language of the assessment inside the assessment area (without going to “my profile”); the language will be immediately changed (without the need to log out and login again);</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Visualize an icon close to the replies that were prefilled by a ISO prefill (with the info on which was the ISO) or by the HQ prefill;</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Visualize which questions were prefilled by a given ISO prefill or by the HQ prefill by going to the “Start and prefill” area of the assessment and by clicking on the button “Questions linked to standards” or “Questions linked to the HQ”</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Visualize an introduction and/or comments to specific questions made by the HQ in the HQ prefill</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Be able to cancel the selection of a reply to a given question or cancel the replies given in another chapter</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Find easily the “Save button” for the replies given that is highlighted in green now. By default, once saved the user is moved to the following subchapter, but there is the possibility to change this option in “my profile” and then manually move between the subchapters using arrows.</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Visualize two colorful graphical representations of the general outcome SDGs</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Change the order of the table of the General outcome SDGs and export it in the new order</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Visualize and export the selected reply in the General outcome questions</a:t>
            </a:r>
            <a:endParaRPr lang="en-BE" sz="1800" dirty="0">
              <a:effectLst/>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 </a:t>
            </a:r>
            <a:endParaRPr lang="en-BE"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222145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5F10158-44A5-47B2-A7B3-E73BFF2C575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8830446B-4C1B-488A-AF43-F715FC8527F7}" type="slidenum">
              <a:rPr lang="en-US" sz="1200" smtClean="0">
                <a:solidFill>
                  <a:schemeClr val="tx1">
                    <a:tint val="75000"/>
                  </a:schemeClr>
                </a:solidFill>
              </a:rPr>
              <a:pPr>
                <a:spcAft>
                  <a:spcPts val="600"/>
                </a:spcAft>
              </a:pPr>
              <a:t>8</a:t>
            </a:fld>
            <a:endParaRPr lang="en-US" sz="1200">
              <a:solidFill>
                <a:schemeClr val="tx1">
                  <a:tint val="75000"/>
                </a:schemeClr>
              </a:solidFill>
            </a:endParaRPr>
          </a:p>
        </p:txBody>
      </p:sp>
      <p:sp>
        <p:nvSpPr>
          <p:cNvPr id="2" name="TextBox 1">
            <a:extLst>
              <a:ext uri="{FF2B5EF4-FFF2-40B4-BE49-F238E27FC236}">
                <a16:creationId xmlns:a16="http://schemas.microsoft.com/office/drawing/2014/main" id="{F751E7A1-CEBA-4C62-99A4-546DC8D2CE2F}"/>
              </a:ext>
            </a:extLst>
          </p:cNvPr>
          <p:cNvSpPr txBox="1"/>
          <p:nvPr/>
        </p:nvSpPr>
        <p:spPr>
          <a:xfrm>
            <a:off x="398430" y="136525"/>
            <a:ext cx="9694415" cy="5078313"/>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rPr>
              <a:t>In addition to the previous functionalities, the </a:t>
            </a:r>
            <a:r>
              <a:rPr lang="en-US" sz="1800" b="1" dirty="0">
                <a:effectLst/>
                <a:latin typeface="Calibri" panose="020F0502020204030204" pitchFamily="34" charset="0"/>
                <a:ea typeface="Calibri" panose="020F0502020204030204" pitchFamily="34" charset="0"/>
              </a:rPr>
              <a:t>HQs can:</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Prefill the HQ assessment based on ISO standards or the previous year assessment</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Write an introduction to the corporate assessment (HQ prefill) and/or comments to single questions that will be visualized by the sites</a:t>
            </a:r>
            <a:endParaRPr lang="en-BE" sz="1800" dirty="0">
              <a:effectLst/>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 </a:t>
            </a:r>
            <a:endParaRPr lang="en-BE" sz="1800" dirty="0">
              <a:effectLst/>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In addition to many of the previous functionalities, the </a:t>
            </a:r>
            <a:r>
              <a:rPr lang="en-US" sz="1800" b="1" dirty="0">
                <a:effectLst/>
                <a:latin typeface="Calibri" panose="020F0502020204030204" pitchFamily="34" charset="0"/>
                <a:ea typeface="Calibri" panose="020F0502020204030204" pitchFamily="34" charset="0"/>
              </a:rPr>
              <a:t>NAs can</a:t>
            </a:r>
            <a:r>
              <a:rPr lang="en-US" sz="1800" dirty="0">
                <a:effectLst/>
                <a:latin typeface="Calibri" panose="020F0502020204030204" pitchFamily="34" charset="0"/>
                <a:ea typeface="Calibri" panose="020F0502020204030204" pitchFamily="34" charset="0"/>
              </a:rPr>
              <a:t>:</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Export into Excel a comparison report (comparing data of their member companies by size and sector, in case of NA of producers) in the General outcome area</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Export the graphs of the score evolution over time and status of the business into PDF</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Visualize the status of the assessment per month and per year</a:t>
            </a:r>
            <a:endParaRPr lang="en-BE"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en-US" sz="1800" dirty="0">
                <a:effectLst/>
                <a:latin typeface="Calibri" panose="020F0502020204030204" pitchFamily="34" charset="0"/>
                <a:ea typeface="Times New Roman" panose="02020603050405020304" pitchFamily="18" charset="0"/>
              </a:rPr>
              <a:t>Export into Excel the info on the assessments of their member companies in the homepage. They can also visualize in the top bar of this section the total number of companies in the tool per given year and the total number of companies that have started the assessment, that they are in progress, or they have submitted it.</a:t>
            </a:r>
          </a:p>
          <a:p>
            <a:pPr marL="342900" lvl="0" indent="-342900">
              <a:buFont typeface="+mj-lt"/>
              <a:buAutoNum type="arabicPeriod"/>
            </a:pPr>
            <a:endParaRPr lang="en-US" dirty="0">
              <a:latin typeface="Calibri" panose="020F0502020204030204" pitchFamily="34" charset="0"/>
              <a:ea typeface="Calibri" panose="020F0502020204030204" pitchFamily="34" charset="0"/>
            </a:endParaRPr>
          </a:p>
          <a:p>
            <a:pPr lvl="0"/>
            <a:r>
              <a:rPr lang="en-US" b="1" dirty="0">
                <a:highlight>
                  <a:srgbClr val="00FF00"/>
                </a:highlight>
                <a:latin typeface="Calibri" panose="020F0502020204030204" pitchFamily="34" charset="0"/>
                <a:ea typeface="Calibri" panose="020F0502020204030204" pitchFamily="34" charset="0"/>
              </a:rPr>
              <a:t>New functionalities to be implemented by December 2023 for the site and HQ accounts:</a:t>
            </a:r>
          </a:p>
          <a:p>
            <a:pPr marL="285750" lvl="0" indent="-285750">
              <a:buFont typeface="Arial" panose="020B0604020202020204" pitchFamily="34" charset="0"/>
              <a:buChar char="•"/>
            </a:pPr>
            <a:r>
              <a:rPr lang="en-US" sz="1800" dirty="0">
                <a:effectLst/>
                <a:highlight>
                  <a:srgbClr val="00FF00"/>
                </a:highlight>
                <a:latin typeface="Calibri" panose="020F0502020204030204" pitchFamily="34" charset="0"/>
                <a:ea typeface="Calibri" panose="020F0502020204030204" pitchFamily="34" charset="0"/>
              </a:rPr>
              <a:t>possibility to print or store the comments </a:t>
            </a:r>
            <a:endParaRPr lang="en-US" dirty="0">
              <a:highlight>
                <a:srgbClr val="00FF00"/>
              </a:highlight>
              <a:latin typeface="Calibri" panose="020F0502020204030204" pitchFamily="34" charset="0"/>
              <a:ea typeface="Calibri" panose="020F0502020204030204" pitchFamily="34" charset="0"/>
            </a:endParaRPr>
          </a:p>
          <a:p>
            <a:pPr marL="285750" lvl="0" indent="-285750">
              <a:buFont typeface="Arial" panose="020B0604020202020204" pitchFamily="34" charset="0"/>
              <a:buChar char="•"/>
            </a:pPr>
            <a:r>
              <a:rPr lang="en-US" sz="1800" dirty="0">
                <a:effectLst/>
                <a:highlight>
                  <a:srgbClr val="00FF00"/>
                </a:highlight>
                <a:latin typeface="Calibri" panose="020F0502020204030204" pitchFamily="34" charset="0"/>
                <a:ea typeface="Calibri" panose="020F0502020204030204" pitchFamily="34" charset="0"/>
              </a:rPr>
              <a:t>possibility to visualize the evolution of the scoring over time</a:t>
            </a:r>
            <a:endParaRPr lang="en-BE" sz="1800" dirty="0">
              <a:effectLst/>
              <a:highlight>
                <a:srgbClr val="00FF00"/>
              </a:highligh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691634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AB0CF1DC-173B-374C-8FE4-7FBB5B5ABE32}"/>
              </a:ext>
            </a:extLst>
          </p:cNvPr>
          <p:cNvSpPr>
            <a:spLocks noGrp="1"/>
          </p:cNvSpPr>
          <p:nvPr>
            <p:ph type="ftr" sz="quarter" idx="11"/>
          </p:nvPr>
        </p:nvSpPr>
        <p:spPr/>
        <p:txBody>
          <a:bodyPr/>
          <a:lstStyle/>
          <a:p>
            <a:r>
              <a:rPr lang="en-US"/>
              <a:t>The European Chemical Industry Council, AISBL – Rue Belliard, 40 - 1040 Brussels – Belgium</a:t>
            </a:r>
          </a:p>
          <a:p>
            <a:r>
              <a:rPr lang="en-US"/>
              <a:t>Transparency Register n°64879142323-90</a:t>
            </a:r>
          </a:p>
        </p:txBody>
      </p:sp>
      <p:pic>
        <p:nvPicPr>
          <p:cNvPr id="10" name="Picture Placeholder 9" descr="A picture containing text, underpants&#10;&#10;Description automatically generated">
            <a:extLst>
              <a:ext uri="{FF2B5EF4-FFF2-40B4-BE49-F238E27FC236}">
                <a16:creationId xmlns:a16="http://schemas.microsoft.com/office/drawing/2014/main" id="{CA6F209F-0AF4-4F98-B613-B86DC98BAE0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31311" r="31311"/>
          <a:stretch>
            <a:fillRect/>
          </a:stretch>
        </p:blipFill>
        <p:spPr/>
      </p:pic>
      <p:sp>
        <p:nvSpPr>
          <p:cNvPr id="6" name="Titre 1">
            <a:extLst>
              <a:ext uri="{FF2B5EF4-FFF2-40B4-BE49-F238E27FC236}">
                <a16:creationId xmlns:a16="http://schemas.microsoft.com/office/drawing/2014/main" id="{41DBBA87-7374-C346-AD1B-EA1759C387A5}"/>
              </a:ext>
            </a:extLst>
          </p:cNvPr>
          <p:cNvSpPr txBox="1">
            <a:spLocks/>
          </p:cNvSpPr>
          <p:nvPr/>
        </p:nvSpPr>
        <p:spPr>
          <a:xfrm>
            <a:off x="1364560" y="971305"/>
            <a:ext cx="4816832" cy="1373422"/>
          </a:xfrm>
          <a:prstGeom prst="rect">
            <a:avLst/>
          </a:prstGeom>
        </p:spPr>
        <p:txBody>
          <a:bodyPr vert="horz" lIns="0" tIns="45720" rIns="91440" bIns="45720" rtlCol="0" anchor="b">
            <a:normAutofit fontScale="85000" lnSpcReduction="20000"/>
          </a:bodyPr>
          <a:lstStyle>
            <a:lvl1pPr algn="l" defTabSz="914400" rtl="0" eaLnBrk="1" latinLnBrk="0" hangingPunct="1">
              <a:lnSpc>
                <a:spcPct val="90000"/>
              </a:lnSpc>
              <a:spcBef>
                <a:spcPct val="0"/>
              </a:spcBef>
              <a:buNone/>
              <a:defRPr sz="5000" b="0" kern="1200">
                <a:solidFill>
                  <a:schemeClr val="bg1"/>
                </a:solidFill>
                <a:latin typeface="+mj-lt"/>
                <a:ea typeface="+mj-ea"/>
                <a:cs typeface="+mj-cs"/>
              </a:defRPr>
            </a:lvl1pPr>
          </a:lstStyle>
          <a:p>
            <a:r>
              <a:rPr lang="fr-FR" sz="6500" err="1">
                <a:latin typeface="+mn-lt"/>
              </a:rPr>
              <a:t>Thank</a:t>
            </a:r>
            <a:r>
              <a:rPr lang="fr-FR" sz="6500">
                <a:latin typeface="+mn-lt"/>
              </a:rPr>
              <a:t> </a:t>
            </a:r>
            <a:r>
              <a:rPr lang="fr-FR" sz="6500" err="1">
                <a:latin typeface="+mn-lt"/>
              </a:rPr>
              <a:t>you</a:t>
            </a:r>
            <a:r>
              <a:rPr lang="fr-FR" sz="6500">
                <a:latin typeface="+mn-lt"/>
              </a:rPr>
              <a:t> for </a:t>
            </a:r>
            <a:r>
              <a:rPr lang="fr-FR" sz="6500" err="1">
                <a:latin typeface="+mn-lt"/>
              </a:rPr>
              <a:t>joining</a:t>
            </a:r>
            <a:r>
              <a:rPr lang="fr-FR" sz="6500">
                <a:latin typeface="+mn-lt"/>
              </a:rPr>
              <a:t> us!</a:t>
            </a:r>
          </a:p>
        </p:txBody>
      </p:sp>
      <p:pic>
        <p:nvPicPr>
          <p:cNvPr id="8" name="Image 7">
            <a:extLst>
              <a:ext uri="{FF2B5EF4-FFF2-40B4-BE49-F238E27FC236}">
                <a16:creationId xmlns:a16="http://schemas.microsoft.com/office/drawing/2014/main" id="{FA69E037-B471-9741-97C8-7DC37774677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07046" y="6297230"/>
            <a:ext cx="249101" cy="287424"/>
          </a:xfrm>
          <a:prstGeom prst="rect">
            <a:avLst/>
          </a:prstGeom>
        </p:spPr>
      </p:pic>
      <p:cxnSp>
        <p:nvCxnSpPr>
          <p:cNvPr id="9" name="Connecteur droit 8">
            <a:extLst>
              <a:ext uri="{FF2B5EF4-FFF2-40B4-BE49-F238E27FC236}">
                <a16:creationId xmlns:a16="http://schemas.microsoft.com/office/drawing/2014/main" id="{9E33AD88-5207-414B-926F-72642020A907}"/>
              </a:ext>
            </a:extLst>
          </p:cNvPr>
          <p:cNvCxnSpPr/>
          <p:nvPr/>
        </p:nvCxnSpPr>
        <p:spPr>
          <a:xfrm>
            <a:off x="5616000" y="6232430"/>
            <a:ext cx="0" cy="4242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Sous-titre 2">
            <a:extLst>
              <a:ext uri="{FF2B5EF4-FFF2-40B4-BE49-F238E27FC236}">
                <a16:creationId xmlns:a16="http://schemas.microsoft.com/office/drawing/2014/main" id="{A887B363-A2A8-453A-BEDE-0C62BCC0081F}"/>
              </a:ext>
            </a:extLst>
          </p:cNvPr>
          <p:cNvSpPr txBox="1">
            <a:spLocks/>
          </p:cNvSpPr>
          <p:nvPr/>
        </p:nvSpPr>
        <p:spPr>
          <a:xfrm>
            <a:off x="1560798" y="3149742"/>
            <a:ext cx="5623771" cy="1655762"/>
          </a:xfrm>
          <a:prstGeom prst="rect">
            <a:avLst/>
          </a:prstGeom>
        </p:spPr>
        <p:txBody>
          <a:bodyPr vert="horz" lIns="0" tIns="45720" rIns="91440" bIns="45720" rtlCol="0" anchor="t">
            <a:noAutofit/>
          </a:bodyPr>
          <a:lstStyle>
            <a:lvl1pPr marL="0" indent="0" algn="l" defTabSz="914400" rtl="0" eaLnBrk="1" latinLnBrk="0" hangingPunct="1">
              <a:lnSpc>
                <a:spcPct val="100000"/>
              </a:lnSpc>
              <a:spcBef>
                <a:spcPts val="400"/>
              </a:spcBef>
              <a:buClr>
                <a:schemeClr val="accent3"/>
              </a:buClr>
              <a:buFont typeface="Arial" panose="020B0604020202020204" pitchFamily="34" charset="0"/>
              <a:buNone/>
              <a:defRPr sz="2400" kern="1200">
                <a:solidFill>
                  <a:schemeClr val="bg1"/>
                </a:solidFill>
                <a:latin typeface="Calibri Light" panose="020F0302020204030204" pitchFamily="34" charset="0"/>
                <a:ea typeface="+mn-ea"/>
                <a:cs typeface="Calibri Light" panose="020F0302020204030204" pitchFamily="34" charset="0"/>
              </a:defRPr>
            </a:lvl1pPr>
            <a:lvl2pPr marL="457200" indent="0" algn="ctr" defTabSz="914400" rtl="0" eaLnBrk="1" latinLnBrk="0" hangingPunct="1">
              <a:lnSpc>
                <a:spcPct val="100000"/>
              </a:lnSpc>
              <a:spcBef>
                <a:spcPts val="500"/>
              </a:spcBef>
              <a:buClr>
                <a:schemeClr val="accent3"/>
              </a:buClr>
              <a:buFont typeface="Police système Courant"/>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buFont typeface="Wingdings" pitchFamily="2" charset="2"/>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2000" b="1">
                <a:latin typeface="Calibri" panose="020F0502020204030204" pitchFamily="34" charset="0"/>
                <a:cs typeface="Calibri" panose="020F0502020204030204" pitchFamily="34" charset="0"/>
              </a:rPr>
              <a:t>For </a:t>
            </a:r>
            <a:r>
              <a:rPr lang="fr-FR" sz="2000" b="1" err="1">
                <a:latin typeface="Calibri" panose="020F0502020204030204" pitchFamily="34" charset="0"/>
                <a:cs typeface="Calibri" panose="020F0502020204030204" pitchFamily="34" charset="0"/>
              </a:rPr>
              <a:t>further</a:t>
            </a:r>
            <a:r>
              <a:rPr lang="fr-FR" sz="2000" b="1">
                <a:latin typeface="Calibri" panose="020F0502020204030204" pitchFamily="34" charset="0"/>
                <a:cs typeface="Calibri" panose="020F0502020204030204" pitchFamily="34" charset="0"/>
              </a:rPr>
              <a:t> information about </a:t>
            </a:r>
            <a:r>
              <a:rPr lang="fr-FR" sz="2000" b="1" err="1">
                <a:latin typeface="Calibri" panose="020F0502020204030204" pitchFamily="34" charset="0"/>
                <a:cs typeface="Calibri" panose="020F0502020204030204" pitchFamily="34" charset="0"/>
              </a:rPr>
              <a:t>Responsible</a:t>
            </a:r>
            <a:r>
              <a:rPr lang="fr-FR" sz="2000" b="1">
                <a:latin typeface="Calibri" panose="020F0502020204030204" pitchFamily="34" charset="0"/>
                <a:cs typeface="Calibri" panose="020F0502020204030204" pitchFamily="34" charset="0"/>
              </a:rPr>
              <a:t> Care </a:t>
            </a:r>
            <a:r>
              <a:rPr lang="fr-FR" sz="2000" b="1" err="1">
                <a:latin typeface="Calibri" panose="020F0502020204030204" pitchFamily="34" charset="0"/>
                <a:cs typeface="Calibri" panose="020F0502020204030204" pitchFamily="34" charset="0"/>
              </a:rPr>
              <a:t>please</a:t>
            </a:r>
            <a:r>
              <a:rPr lang="fr-FR" sz="2000" b="1">
                <a:latin typeface="Calibri" panose="020F0502020204030204" pitchFamily="34" charset="0"/>
                <a:cs typeface="Calibri" panose="020F0502020204030204" pitchFamily="34" charset="0"/>
              </a:rPr>
              <a:t> contact:</a:t>
            </a:r>
          </a:p>
          <a:p>
            <a:r>
              <a:rPr lang="fr-FR" sz="2000">
                <a:latin typeface="Calibri" panose="020F0502020204030204" pitchFamily="34" charset="0"/>
                <a:cs typeface="Calibri" panose="020F0502020204030204" pitchFamily="34" charset="0"/>
              </a:rPr>
              <a:t>Giulia </a:t>
            </a:r>
            <a:r>
              <a:rPr lang="fr-FR" sz="2000" err="1">
                <a:latin typeface="Calibri" panose="020F0502020204030204" pitchFamily="34" charset="0"/>
                <a:cs typeface="Calibri" panose="020F0502020204030204" pitchFamily="34" charset="0"/>
              </a:rPr>
              <a:t>Casasole</a:t>
            </a:r>
            <a:r>
              <a:rPr lang="fr-FR" sz="2000">
                <a:latin typeface="Calibri" panose="020F0502020204030204" pitchFamily="34" charset="0"/>
                <a:cs typeface="Calibri" panose="020F0502020204030204" pitchFamily="34" charset="0"/>
              </a:rPr>
              <a:t>, </a:t>
            </a:r>
            <a:r>
              <a:rPr lang="fr-FR" sz="2000" err="1">
                <a:latin typeface="Calibri" panose="020F0502020204030204" pitchFamily="34" charset="0"/>
                <a:cs typeface="Calibri" panose="020F0502020204030204" pitchFamily="34" charset="0"/>
              </a:rPr>
              <a:t>Responsible</a:t>
            </a:r>
            <a:r>
              <a:rPr lang="fr-FR" sz="2000">
                <a:latin typeface="Calibri" panose="020F0502020204030204" pitchFamily="34" charset="0"/>
                <a:cs typeface="Calibri" panose="020F0502020204030204" pitchFamily="34" charset="0"/>
              </a:rPr>
              <a:t> Care Manager</a:t>
            </a:r>
          </a:p>
          <a:p>
            <a:r>
              <a:rPr lang="fr-FR" sz="2000">
                <a:latin typeface="Calibri" panose="020F0502020204030204" pitchFamily="34" charset="0"/>
                <a:cs typeface="Calibri" panose="020F0502020204030204" pitchFamily="34" charset="0"/>
              </a:rPr>
              <a:t>gca@cefic.be </a:t>
            </a:r>
          </a:p>
          <a:p>
            <a:endParaRPr lang="fr-FR" sz="2000">
              <a:latin typeface="Calibri" panose="020F0502020204030204" pitchFamily="34" charset="0"/>
              <a:cs typeface="Calibri" panose="020F0502020204030204" pitchFamily="34" charset="0"/>
            </a:endParaRPr>
          </a:p>
          <a:p>
            <a:endParaRPr lang="fr-FR" sz="2000">
              <a:latin typeface="Calibri" panose="020F0502020204030204" pitchFamily="34" charset="0"/>
            </a:endParaRPr>
          </a:p>
        </p:txBody>
      </p:sp>
    </p:spTree>
    <p:extLst>
      <p:ext uri="{BB962C8B-B14F-4D97-AF65-F5344CB8AC3E}">
        <p14:creationId xmlns:p14="http://schemas.microsoft.com/office/powerpoint/2010/main" val="707032240"/>
      </p:ext>
    </p:extLst>
  </p:cSld>
  <p:clrMapOvr>
    <a:masterClrMapping/>
  </p:clrMapOvr>
</p:sld>
</file>

<file path=ppt/theme/theme1.xml><?xml version="1.0" encoding="utf-8"?>
<a:theme xmlns:a="http://schemas.openxmlformats.org/drawingml/2006/main" name="Thème Office">
  <a:themeElements>
    <a:clrScheme name="Personnalisé 6">
      <a:dk1>
        <a:srgbClr val="595959"/>
      </a:dk1>
      <a:lt1>
        <a:srgbClr val="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efic Green">
  <a:themeElements>
    <a:clrScheme name="Cefic">
      <a:dk1>
        <a:srgbClr val="231F20"/>
      </a:dk1>
      <a:lt1>
        <a:srgbClr val="69747A"/>
      </a:lt1>
      <a:dk2>
        <a:srgbClr val="00ACA1"/>
      </a:dk2>
      <a:lt2>
        <a:srgbClr val="FFFFFF"/>
      </a:lt2>
      <a:accent1>
        <a:srgbClr val="0096D6"/>
      </a:accent1>
      <a:accent2>
        <a:srgbClr val="F47B20"/>
      </a:accent2>
      <a:accent3>
        <a:srgbClr val="005CAB"/>
      </a:accent3>
      <a:accent4>
        <a:srgbClr val="92C039"/>
      </a:accent4>
      <a:accent5>
        <a:srgbClr val="59A18C"/>
      </a:accent5>
      <a:accent6>
        <a:srgbClr val="5BBAA5"/>
      </a:accent6>
      <a:hlink>
        <a:srgbClr val="A5D290"/>
      </a:hlink>
      <a:folHlink>
        <a:srgbClr val="13B5EA"/>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ème Office">
  <a:themeElements>
    <a:clrScheme name="cefic2021">
      <a:dk1>
        <a:sysClr val="windowText" lastClr="000000"/>
      </a:dk1>
      <a:lt1>
        <a:sysClr val="window" lastClr="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63f955d-52cd-40b2-80f5-70171ea2be06">
      <Value>4</Value>
      <Value>3</Value>
      <Value>2</Value>
      <Value>1</Value>
    </TaxCatchAll>
    <Document_comments xmlns="063f955d-52cd-40b2-80f5-70171ea2be06" xsi:nil="true"/>
    <AI_Cluster xmlns="063f955d-52cd-40b2-80f5-70171ea2be06" xsi:nil="true"/>
    <AI_Initial_directory xmlns="063f955d-52cd-40b2-80f5-70171ea2be06" xsi:nil="true"/>
    <AI__x0025__Relevance_B xmlns="063f955d-52cd-40b2-80f5-70171ea2be06" xsi:nil="true"/>
    <mf725ba62fce447fb9bbcc06eaaae514 xmlns="063f955d-52cd-40b2-80f5-70171ea2be06">
      <Terms xmlns="http://schemas.microsoft.com/office/infopath/2007/PartnerControls">
        <TermInfo xmlns="http://schemas.microsoft.com/office/infopath/2007/PartnerControls">
          <TermName xmlns="http://schemas.microsoft.com/office/infopath/2007/PartnerControls">Being worked on</TermName>
          <TermId xmlns="http://schemas.microsoft.com/office/infopath/2007/PartnerControls">61239119-fb6b-4477-99a9-0d9e8dd1a49e</TermId>
        </TermInfo>
      </Terms>
    </mf725ba62fce447fb9bbcc06eaaae514>
    <Expiration_date xmlns="063f955d-52cd-40b2-80f5-70171ea2be06" xsi:nil="true"/>
    <AI_SHP_Reference xmlns="063f955d-52cd-40b2-80f5-70171ea2be06">20220204-00291</AI_SHP_Reference>
    <AI_Duplicate_status xmlns="063f955d-52cd-40b2-80f5-70171ea2be06" xsi:nil="true"/>
    <Context xmlns="063f955d-52cd-40b2-80f5-70171ea2be06" xsi:nil="true"/>
    <AI__x0025__Relevance_A xmlns="063f955d-52cd-40b2-80f5-70171ea2be06" xsi:nil="true"/>
    <AI_Batch_reference xmlns="063f955d-52cd-40b2-80f5-70171ea2be06" xsi:nil="true"/>
    <AI_Labelling_error xmlns="063f955d-52cd-40b2-80f5-70171ea2be06">false</AI_Labelling_error>
    <jdb7fc4e974a45188d91caad41c9ef17 xmlns="063f955d-52cd-40b2-80f5-70171ea2be06">
      <Terms xmlns="http://schemas.microsoft.com/office/infopath/2007/PartnerControls"/>
    </jdb7fc4e974a45188d91caad41c9ef17>
    <AI_Requested__x0020_manual_classification xmlns="063f955d-52cd-40b2-80f5-70171ea2be06">false</AI_Requested__x0020_manual_classification>
    <Doc_Language xmlns="063f955d-52cd-40b2-80f5-70171ea2be06" xsi:nil="true"/>
    <AI_AIDB_ID xmlns="063f955d-52cd-40b2-80f5-70171ea2be06" xsi:nil="true"/>
    <AI_Classification_B xmlns="063f955d-52cd-40b2-80f5-70171ea2be06" xsi:nil="true"/>
    <AI_AIDB_status_TXT xmlns="063f955d-52cd-40b2-80f5-70171ea2be06" xsi:nil="true"/>
    <AI_Classification_A xmlns="063f955d-52cd-40b2-80f5-70171ea2be06" xsi:nil="true"/>
    <i3815fca76db49ac95ea420f7cf911c6 xmlns="063f955d-52cd-40b2-80f5-70171ea2be06">
      <Terms xmlns="http://schemas.microsoft.com/office/infopath/2007/PartnerControls">
        <TermInfo xmlns="http://schemas.microsoft.com/office/infopath/2007/PartnerControls">
          <TermName xmlns="http://schemas.microsoft.com/office/infopath/2007/PartnerControls">3 - Internal use only</TermName>
          <TermId xmlns="http://schemas.microsoft.com/office/infopath/2007/PartnerControls">444dad51-745a-4285-abc9-4365fac0ec25</TermId>
        </TermInfo>
      </Terms>
    </i3815fca76db49ac95ea420f7cf911c6>
    <AI__x0025__Duplicate_candidate xmlns="063f955d-52cd-40b2-80f5-70171ea2be06" xsi:nil="true"/>
    <AI_Waiting_for_auto_classification xmlns="063f955d-52cd-40b2-80f5-70171ea2be06">false</AI_Waiting_for_auto_classification>
    <f56f3b9b03444df3b2ef6aaf7c0cbaa6 xmlns="063f955d-52cd-40b2-80f5-70171ea2be06">
      <Terms xmlns="http://schemas.microsoft.com/office/infopath/2007/PartnerControls"/>
    </f56f3b9b03444df3b2ef6aaf7c0cbaa6>
    <e88422c06c974aee9bbadae853be99f3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3fbde490-865b-454f-b890-2db0972ec210</TermId>
        </TermInfo>
      </Terms>
    </e88422c06c974aee9bbadae853be99f3>
    <AI_Classification_has_been_requested xmlns="063f955d-52cd-40b2-80f5-70171ea2be06">false</AI_Classification_has_been_requested>
    <c48dca2c4d3f41848d6c6bfa73049c67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985ce182-55de-4937-95b7-506adedf733b</TermId>
        </TermInfo>
      </Terms>
    </c48dca2c4d3f41848d6c6bfa73049c67>
  </documentManagement>
</p:properties>
</file>

<file path=customXml/item3.xml><?xml version="1.0" encoding="utf-8"?>
<?mso-contentType ?>
<SharedContentType xmlns="Microsoft.SharePoint.Taxonomy.ContentTypeSync" SourceId="51ab7c41-b059-4fba-bc0c-4efa77139169" ContentTypeId="0x010100CC1452B3D32F8440B544A8D906354C2B" PreviousValue="false" LastSyncTimeStamp="2022-02-24T13:33:19.327Z"/>
</file>

<file path=customXml/item4.xml><?xml version="1.0" encoding="utf-8"?>
<ct:contentTypeSchema xmlns:ct="http://schemas.microsoft.com/office/2006/metadata/contentType" xmlns:ma="http://schemas.microsoft.com/office/2006/metadata/properties/metaAttributes" ct:_="" ma:_="" ma:contentTypeName="CEFIC_Doc" ma:contentTypeID="0x010100CC1452B3D32F8440B544A8D906354C2B002739E632FB7B4541A37CA6707828E462" ma:contentTypeVersion="53" ma:contentTypeDescription="" ma:contentTypeScope="" ma:versionID="d815c2adbe118be331c0b05f3850698b">
  <xsd:schema xmlns:xsd="http://www.w3.org/2001/XMLSchema" xmlns:xs="http://www.w3.org/2001/XMLSchema" xmlns:p="http://schemas.microsoft.com/office/2006/metadata/properties" xmlns:ns2="063f955d-52cd-40b2-80f5-70171ea2be06" targetNamespace="http://schemas.microsoft.com/office/2006/metadata/properties" ma:root="true" ma:fieldsID="e10526e0dba1fc83c66d883044b45a76" ns2:_="">
    <xsd:import namespace="063f955d-52cd-40b2-80f5-70171ea2be06"/>
    <xsd:element name="properties">
      <xsd:complexType>
        <xsd:sequence>
          <xsd:element name="documentManagement">
            <xsd:complexType>
              <xsd:all>
                <xsd:element ref="ns2:mf725ba62fce447fb9bbcc06eaaae514" minOccurs="0"/>
                <xsd:element ref="ns2:TaxCatchAll" minOccurs="0"/>
                <xsd:element ref="ns2:TaxCatchAllLabel" minOccurs="0"/>
                <xsd:element ref="ns2:c48dca2c4d3f41848d6c6bfa73049c67" minOccurs="0"/>
                <xsd:element ref="ns2:Document_comments" minOccurs="0"/>
                <xsd:element ref="ns2:Expiration_date" minOccurs="0"/>
                <xsd:element ref="ns2:AI__x0025__Duplicate_candidate" minOccurs="0"/>
                <xsd:element ref="ns2:AI__x0025__Relevance_A" minOccurs="0"/>
                <xsd:element ref="ns2:AI__x0025__Relevance_B" minOccurs="0"/>
                <xsd:element ref="ns2:AI_Batch_reference" minOccurs="0"/>
                <xsd:element ref="ns2:AI_Classification_A" minOccurs="0"/>
                <xsd:element ref="ns2:AI_Classification_B" minOccurs="0"/>
                <xsd:element ref="ns2:AI_Classification_has_been_requested" minOccurs="0"/>
                <xsd:element ref="ns2:AI_Cluster" minOccurs="0"/>
                <xsd:element ref="ns2:AI_Duplicate_status" minOccurs="0"/>
                <xsd:element ref="ns2:AI_Initial_directory" minOccurs="0"/>
                <xsd:element ref="ns2:AI_Labelling_error" minOccurs="0"/>
                <xsd:element ref="ns2:f56f3b9b03444df3b2ef6aaf7c0cbaa6" minOccurs="0"/>
                <xsd:element ref="ns2:AI_Requested__x0020_manual_classification" minOccurs="0"/>
                <xsd:element ref="ns2:AI_SHP_Reference" minOccurs="0"/>
                <xsd:element ref="ns2:AI_Waiting_for_auto_classification" minOccurs="0"/>
                <xsd:element ref="ns2:i3815fca76db49ac95ea420f7cf911c6" minOccurs="0"/>
                <xsd:element ref="ns2:e88422c06c974aee9bbadae853be99f3" minOccurs="0"/>
                <xsd:element ref="ns2:Context" minOccurs="0"/>
                <xsd:element ref="ns2:Doc_Language" minOccurs="0"/>
                <xsd:element ref="ns2:AI_AIDB_status_TXT" minOccurs="0"/>
                <xsd:element ref="ns2:jdb7fc4e974a45188d91caad41c9ef17" minOccurs="0"/>
                <xsd:element ref="ns2:AI_AIDB_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f955d-52cd-40b2-80f5-70171ea2be06" elementFormDefault="qualified">
    <xsd:import namespace="http://schemas.microsoft.com/office/2006/documentManagement/types"/>
    <xsd:import namespace="http://schemas.microsoft.com/office/infopath/2007/PartnerControls"/>
    <xsd:element name="mf725ba62fce447fb9bbcc06eaaae514" ma:index="8" ma:taxonomy="true" ma:internalName="mf725ba62fce447fb9bbcc06eaaae514" ma:taxonomyFieldName="Document_status" ma:displayName="Doc status" ma:default="1;#Being worked on|61239119-fb6b-4477-99a9-0d9e8dd1a49e" ma:fieldId="{6f725ba6-2fce-447f-b9bb-cc06eaaae514}" ma:sspId="51ab7c41-b059-4fba-bc0c-4efa77139169" ma:termSetId="20c9d287-53e8-4803-b29d-4667889bb30a"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70753aac-9b70-422a-a6ef-82ba4d2b78cb}" ma:internalName="TaxCatchAll" ma:showField="CatchAllData" ma:web="6cfe3191-b7a2-4679-879f-43fe32adf53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70753aac-9b70-422a-a6ef-82ba4d2b78cb}" ma:internalName="TaxCatchAllLabel" ma:readOnly="true" ma:showField="CatchAllDataLabel" ma:web="6cfe3191-b7a2-4679-879f-43fe32adf53a">
      <xsd:complexType>
        <xsd:complexContent>
          <xsd:extension base="dms:MultiChoiceLookup">
            <xsd:sequence>
              <xsd:element name="Value" type="dms:Lookup" maxOccurs="unbounded" minOccurs="0" nillable="true"/>
            </xsd:sequence>
          </xsd:extension>
        </xsd:complexContent>
      </xsd:complexType>
    </xsd:element>
    <xsd:element name="c48dca2c4d3f41848d6c6bfa73049c67" ma:index="12" ma:taxonomy="true" ma:internalName="c48dca2c4d3f41848d6c6bfa73049c67" ma:taxonomyFieldName="Document_Type" ma:displayName="Doc type" ma:default="3;#NA|985ce182-55de-4937-95b7-506adedf733b" ma:fieldId="{c48dca2c-4d3f-4184-8d6c-6bfa73049c67}" ma:sspId="51ab7c41-b059-4fba-bc0c-4efa77139169" ma:termSetId="1e542667-cb91-40c1-95af-574bb1f275f6" ma:anchorId="00000000-0000-0000-0000-000000000000" ma:open="false" ma:isKeyword="false">
      <xsd:complexType>
        <xsd:sequence>
          <xsd:element ref="pc:Terms" minOccurs="0" maxOccurs="1"/>
        </xsd:sequence>
      </xsd:complexType>
    </xsd:element>
    <xsd:element name="Document_comments" ma:index="14" nillable="true" ma:displayName="Doc comments" ma:internalName="Document_comments">
      <xsd:simpleType>
        <xsd:restriction base="dms:Note">
          <xsd:maxLength value="255"/>
        </xsd:restriction>
      </xsd:simpleType>
    </xsd:element>
    <xsd:element name="Expiration_date" ma:index="15" nillable="true" ma:displayName="Expiration date" ma:format="DateOnly" ma:internalName="Expiration_date">
      <xsd:simpleType>
        <xsd:restriction base="dms:DateTime"/>
      </xsd:simpleType>
    </xsd:element>
    <xsd:element name="AI__x0025__Duplicate_candidate" ma:index="16" nillable="true" ma:displayName="AI_%_Duplicate_candidate" ma:internalName="AI__x0025__Duplicate_candidate">
      <xsd:simpleType>
        <xsd:restriction base="dms:Text">
          <xsd:maxLength value="255"/>
        </xsd:restriction>
      </xsd:simpleType>
    </xsd:element>
    <xsd:element name="AI__x0025__Relevance_A" ma:index="17" nillable="true" ma:displayName="AI_%_Relevance_A" ma:internalName="AI__x0025__Relevance_A" ma:percentage="TRUE">
      <xsd:simpleType>
        <xsd:restriction base="dms:Number">
          <xsd:maxInclusive value="1.00"/>
        </xsd:restriction>
      </xsd:simpleType>
    </xsd:element>
    <xsd:element name="AI__x0025__Relevance_B" ma:index="18" nillable="true" ma:displayName="AI_%_Relevance_B" ma:internalName="AI__x0025__Relevance_B" ma:percentage="TRUE">
      <xsd:simpleType>
        <xsd:restriction base="dms:Number">
          <xsd:maxInclusive value="1.00"/>
        </xsd:restriction>
      </xsd:simpleType>
    </xsd:element>
    <xsd:element name="AI_Batch_reference" ma:index="19" nillable="true" ma:displayName="AI_Batch_reference" ma:internalName="AI_Batch_reference">
      <xsd:simpleType>
        <xsd:restriction base="dms:Text">
          <xsd:maxLength value="255"/>
        </xsd:restriction>
      </xsd:simpleType>
    </xsd:element>
    <xsd:element name="AI_Classification_A" ma:index="20" nillable="true" ma:displayName="AI_Classification_A" ma:internalName="AI_Classification_A">
      <xsd:simpleType>
        <xsd:restriction base="dms:Text">
          <xsd:maxLength value="255"/>
        </xsd:restriction>
      </xsd:simpleType>
    </xsd:element>
    <xsd:element name="AI_Classification_B" ma:index="21" nillable="true" ma:displayName="AI_Classification_B" ma:internalName="AI_Classification_B">
      <xsd:simpleType>
        <xsd:restriction base="dms:Text">
          <xsd:maxLength value="255"/>
        </xsd:restriction>
      </xsd:simpleType>
    </xsd:element>
    <xsd:element name="AI_Classification_has_been_requested" ma:index="22" nillable="true" ma:displayName="AI_Classification_has_been_requested" ma:default="0" ma:internalName="AI_Classification_has_been_requested">
      <xsd:simpleType>
        <xsd:restriction base="dms:Boolean"/>
      </xsd:simpleType>
    </xsd:element>
    <xsd:element name="AI_Cluster" ma:index="23" nillable="true" ma:displayName="AI_Cluster" ma:internalName="AI_Cluster">
      <xsd:simpleType>
        <xsd:restriction base="dms:Text">
          <xsd:maxLength value="255"/>
        </xsd:restriction>
      </xsd:simpleType>
    </xsd:element>
    <xsd:element name="AI_Duplicate_status" ma:index="24" nillable="true" ma:displayName="AI_Duplicate_status" ma:internalName="AI_Duplicate_status">
      <xsd:simpleType>
        <xsd:restriction base="dms:Text">
          <xsd:maxLength value="255"/>
        </xsd:restriction>
      </xsd:simpleType>
    </xsd:element>
    <xsd:element name="AI_Initial_directory" ma:index="25" nillable="true" ma:displayName="AI_Initial_directory" ma:internalName="AI_Initial_directory">
      <xsd:simpleType>
        <xsd:restriction base="dms:Text">
          <xsd:maxLength value="255"/>
        </xsd:restriction>
      </xsd:simpleType>
    </xsd:element>
    <xsd:element name="AI_Labelling_error" ma:index="26" nillable="true" ma:displayName="AI_Labelling_error" ma:default="0" ma:internalName="AI_Labelling_error">
      <xsd:simpleType>
        <xsd:restriction base="dms:Boolean"/>
      </xsd:simpleType>
    </xsd:element>
    <xsd:element name="f56f3b9b03444df3b2ef6aaf7c0cbaa6" ma:index="27" nillable="true" ma:taxonomy="true" ma:internalName="f56f3b9b03444df3b2ef6aaf7c0cbaa6" ma:taxonomyFieldName="AI_Normalisation_status" ma:displayName="AI_Normalisation_status" ma:default="" ma:fieldId="{f56f3b9b-0344-4df3-b2ef-6aaf7c0cbaa6}" ma:sspId="51ab7c41-b059-4fba-bc0c-4efa77139169" ma:termSetId="a566f7a0-90fb-4cfd-a025-f7a3da074993" ma:anchorId="00000000-0000-0000-0000-000000000000" ma:open="false" ma:isKeyword="false">
      <xsd:complexType>
        <xsd:sequence>
          <xsd:element ref="pc:Terms" minOccurs="0" maxOccurs="1"/>
        </xsd:sequence>
      </xsd:complexType>
    </xsd:element>
    <xsd:element name="AI_Requested__x0020_manual_classification" ma:index="29" nillable="true" ma:displayName="AI_Requested_ manual_classification" ma:default="0" ma:internalName="AI_Requested__x0020_manual_classification">
      <xsd:simpleType>
        <xsd:restriction base="dms:Boolean"/>
      </xsd:simpleType>
    </xsd:element>
    <xsd:element name="AI_SHP_Reference" ma:index="30" nillable="true" ma:displayName="AI_SHP_Reference" ma:hidden="true" ma:internalName="AI_SHP_Reference" ma:readOnly="false">
      <xsd:simpleType>
        <xsd:restriction base="dms:Text">
          <xsd:maxLength value="255"/>
        </xsd:restriction>
      </xsd:simpleType>
    </xsd:element>
    <xsd:element name="AI_Waiting_for_auto_classification" ma:index="31" nillable="true" ma:displayName="AI_Waiting_for_auto_classification" ma:default="0" ma:internalName="AI_Waiting_for_auto_classification">
      <xsd:simpleType>
        <xsd:restriction base="dms:Boolean"/>
      </xsd:simpleType>
    </xsd:element>
    <xsd:element name="i3815fca76db49ac95ea420f7cf911c6" ma:index="32" ma:taxonomy="true" ma:internalName="i3815fca76db49ac95ea420f7cf911c6" ma:taxonomyFieldName="Confidentiality" ma:displayName="Confidentiality" ma:default="2;#3 - Internal use only|444dad51-745a-4285-abc9-4365fac0ec25" ma:fieldId="{23815fca-76db-49ac-95ea-420f7cf911c6}" ma:sspId="51ab7c41-b059-4fba-bc0c-4efa77139169" ma:termSetId="4ce234e3-b8ca-4796-8882-4f21ffe1b85d" ma:anchorId="00000000-0000-0000-0000-000000000000" ma:open="false" ma:isKeyword="false">
      <xsd:complexType>
        <xsd:sequence>
          <xsd:element ref="pc:Terms" minOccurs="0" maxOccurs="1"/>
        </xsd:sequence>
      </xsd:complexType>
    </xsd:element>
    <xsd:element name="e88422c06c974aee9bbadae853be99f3" ma:index="34" ma:taxonomy="true" ma:internalName="e88422c06c974aee9bbadae853be99f3" ma:taxonomyFieldName="GDPR" ma:displayName="GDPR" ma:default="4;#NA|3fbde490-865b-454f-b890-2db0972ec210" ma:fieldId="{e88422c0-6c97-4aee-9bba-dae853be99f3}" ma:sspId="51ab7c41-b059-4fba-bc0c-4efa77139169" ma:termSetId="a70036e0-1808-4628-8c65-155ea273b160" ma:anchorId="00000000-0000-0000-0000-000000000000" ma:open="false" ma:isKeyword="false">
      <xsd:complexType>
        <xsd:sequence>
          <xsd:element ref="pc:Terms" minOccurs="0" maxOccurs="1"/>
        </xsd:sequence>
      </xsd:complexType>
    </xsd:element>
    <xsd:element name="Context" ma:index="36" nillable="true" ma:displayName="Context" ma:internalName="Context">
      <xsd:simpleType>
        <xsd:restriction base="dms:Note">
          <xsd:maxLength value="255"/>
        </xsd:restriction>
      </xsd:simpleType>
    </xsd:element>
    <xsd:element name="Doc_Language" ma:index="37" nillable="true" ma:displayName="Doc language" ma:internalName="Doc_Language">
      <xsd:simpleType>
        <xsd:restriction base="dms:Text">
          <xsd:maxLength value="255"/>
        </xsd:restriction>
      </xsd:simpleType>
    </xsd:element>
    <xsd:element name="AI_AIDB_status_TXT" ma:index="38" nillable="true" ma:displayName="AI_AIDB_status_TXT" ma:internalName="AI_AIDB_status_TXT">
      <xsd:simpleType>
        <xsd:restriction base="dms:Text">
          <xsd:maxLength value="255"/>
        </xsd:restriction>
      </xsd:simpleType>
    </xsd:element>
    <xsd:element name="jdb7fc4e974a45188d91caad41c9ef17" ma:index="39" nillable="true" ma:taxonomy="true" ma:internalName="jdb7fc4e974a45188d91caad41c9ef17" ma:taxonomyFieldName="AI_AIDB_status_MM" ma:displayName="AI_AIDB_status_MM" ma:default="" ma:fieldId="{3db7fc4e-974a-4518-8d91-caad41c9ef17}" ma:sspId="51ab7c41-b059-4fba-bc0c-4efa77139169" ma:termSetId="c9536394-d76c-413e-9bc5-a7e833b62c44" ma:anchorId="00000000-0000-0000-0000-000000000000" ma:open="false" ma:isKeyword="false">
      <xsd:complexType>
        <xsd:sequence>
          <xsd:element ref="pc:Terms" minOccurs="0" maxOccurs="1"/>
        </xsd:sequence>
      </xsd:complexType>
    </xsd:element>
    <xsd:element name="AI_AIDB_ID" ma:index="41" nillable="true" ma:displayName="AI_AIDB_ID" ma:internalName="AI_AIDB_ID">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78FA1D-A99C-4B8A-9DF7-DC24585D285F}">
  <ds:schemaRefs>
    <ds:schemaRef ds:uri="http://schemas.microsoft.com/sharepoint/v3/contenttype/forms"/>
  </ds:schemaRefs>
</ds:datastoreItem>
</file>

<file path=customXml/itemProps2.xml><?xml version="1.0" encoding="utf-8"?>
<ds:datastoreItem xmlns:ds="http://schemas.openxmlformats.org/officeDocument/2006/customXml" ds:itemID="{BABD7A1A-969E-45B1-BBB0-2E8C5226DBFB}">
  <ds:schemaRefs>
    <ds:schemaRef ds:uri="063f955d-52cd-40b2-80f5-70171ea2be06"/>
    <ds:schemaRef ds:uri="846e6462-113b-49a4-99f6-59cc160d7bb7"/>
    <ds:schemaRef ds:uri="99972ba5-976f-4e27-8e8b-a24665f967e9"/>
    <ds:schemaRef ds:uri="9fac3f10-e3a8-4c0c-9fa9-6b23f63131a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320A726-0288-41EB-A4FE-C22B43E6EF48}">
  <ds:schemaRefs>
    <ds:schemaRef ds:uri="Microsoft.SharePoint.Taxonomy.ContentTypeSync"/>
  </ds:schemaRefs>
</ds:datastoreItem>
</file>

<file path=customXml/itemProps4.xml><?xml version="1.0" encoding="utf-8"?>
<ds:datastoreItem xmlns:ds="http://schemas.openxmlformats.org/officeDocument/2006/customXml" ds:itemID="{47D5001E-F762-452D-AA55-14766A9A24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3f955d-52cd-40b2-80f5-70171ea2be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676</TotalTime>
  <Words>941</Words>
  <Application>Microsoft Office PowerPoint</Application>
  <PresentationFormat>Geniş ekran</PresentationFormat>
  <Paragraphs>118</Paragraphs>
  <Slides>9</Slides>
  <Notes>0</Notes>
  <HiddenSlides>0</HiddenSlides>
  <MMClips>0</MMClips>
  <ScaleCrop>false</ScaleCrop>
  <HeadingPairs>
    <vt:vector size="6" baseType="variant">
      <vt:variant>
        <vt:lpstr>Kullanılan Yazı Tipleri</vt:lpstr>
      </vt:variant>
      <vt:variant>
        <vt:i4>5</vt:i4>
      </vt:variant>
      <vt:variant>
        <vt:lpstr>Tema</vt:lpstr>
      </vt:variant>
      <vt:variant>
        <vt:i4>3</vt:i4>
      </vt:variant>
      <vt:variant>
        <vt:lpstr>Slayt Başlıkları</vt:lpstr>
      </vt:variant>
      <vt:variant>
        <vt:i4>9</vt:i4>
      </vt:variant>
    </vt:vector>
  </HeadingPairs>
  <TitlesOfParts>
    <vt:vector size="17" baseType="lpstr">
      <vt:lpstr>Arial</vt:lpstr>
      <vt:lpstr>Calibri</vt:lpstr>
      <vt:lpstr>Calibri Light</vt:lpstr>
      <vt:lpstr>Police système Courant</vt:lpstr>
      <vt:lpstr>Wingdings</vt:lpstr>
      <vt:lpstr>Thème Office</vt:lpstr>
      <vt:lpstr>1_Cefic Green</vt:lpstr>
      <vt:lpstr>1_Thème Office</vt:lpstr>
      <vt:lpstr>Discover the Latest Updates and Features of the Responsible Care Self-Assessment Webtool </vt:lpstr>
      <vt:lpstr>Discover the Latest Updates and Features of the Responsible Care Self-Assessment Webtool </vt:lpstr>
      <vt:lpstr>A successful programme in Europe and across the world!</vt:lpstr>
      <vt:lpstr>PowerPoint Sunusu</vt:lpstr>
      <vt:lpstr>Update on the use of the RC webtool in Europe (for manufacturers)                                                    </vt:lpstr>
      <vt:lpstr>General Outcomes at European level 2022</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Gersende DE KERCHOVE</dc:creator>
  <cp:lastModifiedBy>Yasemin Kayhan</cp:lastModifiedBy>
  <cp:revision>42</cp:revision>
  <cp:lastPrinted>2022-01-20T08:10:32Z</cp:lastPrinted>
  <dcterms:created xsi:type="dcterms:W3CDTF">2020-12-02T13:51:15Z</dcterms:created>
  <dcterms:modified xsi:type="dcterms:W3CDTF">2023-09-18T13:39:19Z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0x010100CC1452B3D32F8440B544A8D906354C2B002739E632FB7B4541A37CA6707828E462</vt:lpwstr>
  </property>
  <property fmtid="{D5CDD505-2E9C-101B-9397-08002B2CF9AE}" pid="3" name="CEFIC_HI_DocumentStatus">
    <vt:lpwstr>5;#Draft|4CC06717-9187-48DF-B12D-441FBF367C32</vt:lpwstr>
  </property>
  <property fmtid="{D5CDD505-2E9C-101B-9397-08002B2CF9AE}" pid="4" name="CEFIC_Sensitivity">
    <vt:lpwstr/>
  </property>
  <property fmtid="{D5CDD505-2E9C-101B-9397-08002B2CF9AE}" pid="5" name="CEFIC_TargetAudience">
    <vt:lpwstr/>
  </property>
  <property fmtid="{D5CDD505-2E9C-101B-9397-08002B2CF9AE}" pid="6" name="CEFIC_HI_Context">
    <vt:lpwstr/>
  </property>
  <property fmtid="{D5CDD505-2E9C-101B-9397-08002B2CF9AE}" pid="7" name="CEFIC_HI_Keywords">
    <vt:lpwstr/>
  </property>
  <property fmtid="{D5CDD505-2E9C-101B-9397-08002B2CF9AE}" pid="8" name="Document Type">
    <vt:lpwstr>1;#Business documents|3c05f1a1-b89b-4b6b-8c97-e471b8cf36ed</vt:lpwstr>
  </property>
  <property fmtid="{D5CDD505-2E9C-101B-9397-08002B2CF9AE}" pid="9" name="CEFIC_HI_ApprovalProcess">
    <vt:lpwstr>6;#No|3A7B5450-1449-4EB1-BCB1-40D40FC938D5</vt:lpwstr>
  </property>
  <property fmtid="{D5CDD505-2E9C-101B-9397-08002B2CF9AE}" pid="10" name="TaxKeyword">
    <vt:lpwstr/>
  </property>
  <property fmtid="{D5CDD505-2E9C-101B-9397-08002B2CF9AE}" pid="11" name="da00f7a73d0b440eae833cd29f7d4b8d">
    <vt:lpwstr>No|3A7B5450-1449-4EB1-BCB1-40D40FC938D5</vt:lpwstr>
  </property>
  <property fmtid="{D5CDD505-2E9C-101B-9397-08002B2CF9AE}" pid="12" name="AI_AIDB_status_MM">
    <vt:lpwstr/>
  </property>
  <property fmtid="{D5CDD505-2E9C-101B-9397-08002B2CF9AE}" pid="13" name="Confidentiality">
    <vt:lpwstr>2;#3 - Internal use only|444dad51-745a-4285-abc9-4365fac0ec25</vt:lpwstr>
  </property>
  <property fmtid="{D5CDD505-2E9C-101B-9397-08002B2CF9AE}" pid="14" name="xd_ProgID">
    <vt:lpwstr/>
  </property>
  <property fmtid="{D5CDD505-2E9C-101B-9397-08002B2CF9AE}" pid="15" name="MediaServiceImageTags">
    <vt:lpwstr/>
  </property>
  <property fmtid="{D5CDD505-2E9C-101B-9397-08002B2CF9AE}" pid="16" name="_SourceUrl">
    <vt:lpwstr/>
  </property>
  <property fmtid="{D5CDD505-2E9C-101B-9397-08002B2CF9AE}" pid="17" name="MediaLengthInSeconds">
    <vt:lpwstr/>
  </property>
  <property fmtid="{D5CDD505-2E9C-101B-9397-08002B2CF9AE}" pid="18" name="_SharedFileIndex">
    <vt:lpwstr/>
  </property>
  <property fmtid="{D5CDD505-2E9C-101B-9397-08002B2CF9AE}" pid="19" name="TaxKeywordTaxHTField">
    <vt:lpwstr/>
  </property>
  <property fmtid="{D5CDD505-2E9C-101B-9397-08002B2CF9AE}" pid="20" name="ComplianceAssetId">
    <vt:lpwstr/>
  </property>
  <property fmtid="{D5CDD505-2E9C-101B-9397-08002B2CF9AE}" pid="21" name="TemplateUrl">
    <vt:lpwstr/>
  </property>
  <property fmtid="{D5CDD505-2E9C-101B-9397-08002B2CF9AE}" pid="22" name="Document_Type">
    <vt:lpwstr>3;#NA|985ce182-55de-4937-95b7-506adedf733b</vt:lpwstr>
  </property>
  <property fmtid="{D5CDD505-2E9C-101B-9397-08002B2CF9AE}" pid="23" name="nc78952408e3422791080c99644f6b1a0">
    <vt:lpwstr>Business documents|3c05f1a1-b89b-4b6b-8c97-e471b8cf36ed</vt:lpwstr>
  </property>
  <property fmtid="{D5CDD505-2E9C-101B-9397-08002B2CF9AE}" pid="24" name="i19412b8b33f46ba8e0628cf6e2569d8">
    <vt:lpwstr>Draft|4CC06717-9187-48DF-B12D-441FBF367C32</vt:lpwstr>
  </property>
  <property fmtid="{D5CDD505-2E9C-101B-9397-08002B2CF9AE}" pid="25" name="_ExtendedDescription">
    <vt:lpwstr/>
  </property>
  <property fmtid="{D5CDD505-2E9C-101B-9397-08002B2CF9AE}" pid="26" name="AI_Normalisation_status">
    <vt:lpwstr/>
  </property>
  <property fmtid="{D5CDD505-2E9C-101B-9397-08002B2CF9AE}" pid="27" name="xd_Signature">
    <vt:lpwstr/>
  </property>
  <property fmtid="{D5CDD505-2E9C-101B-9397-08002B2CF9AE}" pid="28" name="Document_status">
    <vt:lpwstr>1;#Being worked on|61239119-fb6b-4477-99a9-0d9e8dd1a49e</vt:lpwstr>
  </property>
  <property fmtid="{D5CDD505-2E9C-101B-9397-08002B2CF9AE}" pid="29" name="SharedWithUsers">
    <vt:lpwstr/>
  </property>
  <property fmtid="{D5CDD505-2E9C-101B-9397-08002B2CF9AE}" pid="30" name="lcf76f155ced4ddcb4097134ff3c332f">
    <vt:lpwstr/>
  </property>
  <property fmtid="{D5CDD505-2E9C-101B-9397-08002B2CF9AE}" pid="31" name="GDPR">
    <vt:lpwstr>4;#NA|3fbde490-865b-454f-b890-2db0972ec210</vt:lpwstr>
  </property>
  <property fmtid="{D5CDD505-2E9C-101B-9397-08002B2CF9AE}" pid="32" name="TriggerFlowInfo">
    <vt:lpwstr/>
  </property>
</Properties>
</file>