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0"/>
  </p:notesMasterIdLst>
  <p:sldIdLst>
    <p:sldId id="2134805962" r:id="rId6"/>
    <p:sldId id="2147481556" r:id="rId7"/>
    <p:sldId id="2147481558" r:id="rId8"/>
    <p:sldId id="2147481519" r:id="rId9"/>
    <p:sldId id="2147481475" r:id="rId10"/>
    <p:sldId id="2147481523" r:id="rId11"/>
    <p:sldId id="2147481509" r:id="rId12"/>
    <p:sldId id="2147481554" r:id="rId13"/>
    <p:sldId id="2147481561" r:id="rId14"/>
    <p:sldId id="2147481562" r:id="rId15"/>
    <p:sldId id="2147481563" r:id="rId16"/>
    <p:sldId id="2147481564" r:id="rId17"/>
    <p:sldId id="2147481474" r:id="rId18"/>
    <p:sldId id="2147481559" r:id="rId19"/>
  </p:sldIdLst>
  <p:sldSz cx="12192000" cy="6858000"/>
  <p:notesSz cx="6797675" cy="9926638"/>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2A22B89-A5C9-491E-AD89-9A143D4531AB}">
          <p14:sldIdLst>
            <p14:sldId id="2134805962"/>
            <p14:sldId id="2147481556"/>
            <p14:sldId id="2147481558"/>
            <p14:sldId id="2147481519"/>
            <p14:sldId id="2147481475"/>
            <p14:sldId id="2147481523"/>
            <p14:sldId id="2147481509"/>
            <p14:sldId id="2147481554"/>
            <p14:sldId id="2147481561"/>
            <p14:sldId id="2147481562"/>
            <p14:sldId id="2147481563"/>
            <p14:sldId id="2147481564"/>
            <p14:sldId id="2147481474"/>
            <p14:sldId id="2147481559"/>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F6B008-5047-0B3C-AC68-C86A37209A12}" name="MULDER Ellen" initials="ME" userId="S::emu@cefic.be::55007162-106e-4954-b4ab-f863f3bce81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DHRI Moncef" initials="HM" lastIdx="2" clrIdx="0">
    <p:extLst>
      <p:ext uri="{19B8F6BF-5375-455C-9EA6-DF929625EA0E}">
        <p15:presenceInfo xmlns:p15="http://schemas.microsoft.com/office/powerpoint/2012/main" userId="S::MHA@cefic.be::895ef482-96ff-4dd4-9c74-0dc92131d9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95959"/>
    <a:srgbClr val="FFFFCC"/>
    <a:srgbClr val="FFCCFF"/>
    <a:srgbClr val="69747A"/>
    <a:srgbClr val="FFCCCC"/>
    <a:srgbClr val="FF99CC"/>
    <a:srgbClr val="FFFFFF"/>
    <a:srgbClr val="5858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77264D-05E6-44D4-B2AD-A3CB37B942A9}" v="87" dt="2024-10-14T11:21:12.67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8" autoAdjust="0"/>
    <p:restoredTop sz="95033" autoAdjust="0"/>
  </p:normalViewPr>
  <p:slideViewPr>
    <p:cSldViewPr snapToGrid="0">
      <p:cViewPr varScale="1">
        <p:scale>
          <a:sx n="70" d="100"/>
          <a:sy n="70" d="100"/>
        </p:scale>
        <p:origin x="560" y="56"/>
      </p:cViewPr>
      <p:guideLst>
        <p:guide orient="horz" pos="2183"/>
        <p:guide pos="3840"/>
      </p:guideLst>
    </p:cSldViewPr>
  </p:slideViewPr>
  <p:outlineViewPr>
    <p:cViewPr>
      <p:scale>
        <a:sx n="33" d="100"/>
        <a:sy n="33" d="100"/>
      </p:scale>
      <p:origin x="0" y="-3965"/>
    </p:cViewPr>
  </p:outlineViewPr>
  <p:notesTextViewPr>
    <p:cViewPr>
      <p:scale>
        <a:sx n="3" d="2"/>
        <a:sy n="3" d="2"/>
      </p:scale>
      <p:origin x="0" y="0"/>
    </p:cViewPr>
  </p:notesTextViewPr>
  <p:sorterViewPr>
    <p:cViewPr varScale="1">
      <p:scale>
        <a:sx n="1" d="1"/>
        <a:sy n="1" d="1"/>
      </p:scale>
      <p:origin x="0" y="-44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DHRI Moncef" userId="895ef482-96ff-4dd4-9c74-0dc92131d96c" providerId="ADAL" clId="{F7AC75FB-1FDA-43C9-8B53-167C3166B00C}"/>
    <pc:docChg chg="addSld delSld modSld modSection">
      <pc:chgData name="HADHRI Moncef" userId="895ef482-96ff-4dd4-9c74-0dc92131d96c" providerId="ADAL" clId="{F7AC75FB-1FDA-43C9-8B53-167C3166B00C}" dt="2024-06-03T10:42:50.702" v="50" actId="47"/>
      <pc:docMkLst>
        <pc:docMk/>
      </pc:docMkLst>
      <pc:sldChg chg="modSp mod">
        <pc:chgData name="HADHRI Moncef" userId="895ef482-96ff-4dd4-9c74-0dc92131d96c" providerId="ADAL" clId="{F7AC75FB-1FDA-43C9-8B53-167C3166B00C}" dt="2024-06-03T10:38:24.308" v="48" actId="20577"/>
        <pc:sldMkLst>
          <pc:docMk/>
          <pc:sldMk cId="3672051336" sldId="2147481432"/>
        </pc:sldMkLst>
        <pc:spChg chg="mod">
          <ac:chgData name="HADHRI Moncef" userId="895ef482-96ff-4dd4-9c74-0dc92131d96c" providerId="ADAL" clId="{F7AC75FB-1FDA-43C9-8B53-167C3166B00C}" dt="2024-06-03T10:38:24.308" v="48" actId="20577"/>
          <ac:spMkLst>
            <pc:docMk/>
            <pc:sldMk cId="3672051336" sldId="2147481432"/>
            <ac:spMk id="2" creationId="{856E19AE-0A7B-4174-EF1E-1E1EF13D8B4C}"/>
          </ac:spMkLst>
        </pc:spChg>
      </pc:sldChg>
      <pc:sldChg chg="del">
        <pc:chgData name="HADHRI Moncef" userId="895ef482-96ff-4dd4-9c74-0dc92131d96c" providerId="ADAL" clId="{F7AC75FB-1FDA-43C9-8B53-167C3166B00C}" dt="2024-06-03T10:36:34.510" v="2" actId="47"/>
        <pc:sldMkLst>
          <pc:docMk/>
          <pc:sldMk cId="2912323361" sldId="2147481451"/>
        </pc:sldMkLst>
      </pc:sldChg>
      <pc:sldChg chg="del">
        <pc:chgData name="HADHRI Moncef" userId="895ef482-96ff-4dd4-9c74-0dc92131d96c" providerId="ADAL" clId="{F7AC75FB-1FDA-43C9-8B53-167C3166B00C}" dt="2024-06-03T10:42:50.702" v="50" actId="47"/>
        <pc:sldMkLst>
          <pc:docMk/>
          <pc:sldMk cId="940762576" sldId="2147481452"/>
        </pc:sldMkLst>
      </pc:sldChg>
      <pc:sldChg chg="del">
        <pc:chgData name="HADHRI Moncef" userId="895ef482-96ff-4dd4-9c74-0dc92131d96c" providerId="ADAL" clId="{F7AC75FB-1FDA-43C9-8B53-167C3166B00C}" dt="2024-06-03T10:11:04.953" v="0" actId="47"/>
        <pc:sldMkLst>
          <pc:docMk/>
          <pc:sldMk cId="1825450525" sldId="2147481458"/>
        </pc:sldMkLst>
      </pc:sldChg>
      <pc:sldChg chg="del">
        <pc:chgData name="HADHRI Moncef" userId="895ef482-96ff-4dd4-9c74-0dc92131d96c" providerId="ADAL" clId="{F7AC75FB-1FDA-43C9-8B53-167C3166B00C}" dt="2024-06-03T10:11:04.953" v="0" actId="47"/>
        <pc:sldMkLst>
          <pc:docMk/>
          <pc:sldMk cId="3272391334" sldId="2147481462"/>
        </pc:sldMkLst>
      </pc:sldChg>
      <pc:sldChg chg="del">
        <pc:chgData name="HADHRI Moncef" userId="895ef482-96ff-4dd4-9c74-0dc92131d96c" providerId="ADAL" clId="{F7AC75FB-1FDA-43C9-8B53-167C3166B00C}" dt="2024-06-03T10:11:04.953" v="0" actId="47"/>
        <pc:sldMkLst>
          <pc:docMk/>
          <pc:sldMk cId="2185472927" sldId="2147481464"/>
        </pc:sldMkLst>
      </pc:sldChg>
      <pc:sldChg chg="del">
        <pc:chgData name="HADHRI Moncef" userId="895ef482-96ff-4dd4-9c74-0dc92131d96c" providerId="ADAL" clId="{F7AC75FB-1FDA-43C9-8B53-167C3166B00C}" dt="2024-06-03T10:11:04.953" v="0" actId="47"/>
        <pc:sldMkLst>
          <pc:docMk/>
          <pc:sldMk cId="59584859" sldId="2147481467"/>
        </pc:sldMkLst>
      </pc:sldChg>
      <pc:sldChg chg="del">
        <pc:chgData name="HADHRI Moncef" userId="895ef482-96ff-4dd4-9c74-0dc92131d96c" providerId="ADAL" clId="{F7AC75FB-1FDA-43C9-8B53-167C3166B00C}" dt="2024-06-03T10:11:04.953" v="0" actId="47"/>
        <pc:sldMkLst>
          <pc:docMk/>
          <pc:sldMk cId="575626783" sldId="2147481468"/>
        </pc:sldMkLst>
      </pc:sldChg>
      <pc:sldChg chg="del">
        <pc:chgData name="HADHRI Moncef" userId="895ef482-96ff-4dd4-9c74-0dc92131d96c" providerId="ADAL" clId="{F7AC75FB-1FDA-43C9-8B53-167C3166B00C}" dt="2024-06-03T10:38:39.277" v="49" actId="47"/>
        <pc:sldMkLst>
          <pc:docMk/>
          <pc:sldMk cId="3642754778" sldId="2147481469"/>
        </pc:sldMkLst>
      </pc:sldChg>
      <pc:sldChg chg="modSp add mod">
        <pc:chgData name="HADHRI Moncef" userId="895ef482-96ff-4dd4-9c74-0dc92131d96c" providerId="ADAL" clId="{F7AC75FB-1FDA-43C9-8B53-167C3166B00C}" dt="2024-06-03T10:37:28.964" v="13" actId="6549"/>
        <pc:sldMkLst>
          <pc:docMk/>
          <pc:sldMk cId="3890315579" sldId="2147481472"/>
        </pc:sldMkLst>
        <pc:spChg chg="mod">
          <ac:chgData name="HADHRI Moncef" userId="895ef482-96ff-4dd4-9c74-0dc92131d96c" providerId="ADAL" clId="{F7AC75FB-1FDA-43C9-8B53-167C3166B00C}" dt="2024-06-03T10:37:28.964" v="13" actId="6549"/>
          <ac:spMkLst>
            <pc:docMk/>
            <pc:sldMk cId="3890315579" sldId="2147481472"/>
            <ac:spMk id="3" creationId="{2AAEB252-A0EE-8AB1-6ABA-90DCB50EC985}"/>
          </ac:spMkLst>
        </pc:spChg>
      </pc:sldChg>
    </pc:docChg>
  </pc:docChgLst>
  <pc:docChgLst>
    <pc:chgData name="HADHRI Moncef" userId="895ef482-96ff-4dd4-9c74-0dc92131d96c" providerId="ADAL" clId="{03ABE104-6815-43DD-8C1C-1BD58040124F}"/>
    <pc:docChg chg="undo custSel addSld delSld modSld sldOrd modSection">
      <pc:chgData name="HADHRI Moncef" userId="895ef482-96ff-4dd4-9c74-0dc92131d96c" providerId="ADAL" clId="{03ABE104-6815-43DD-8C1C-1BD58040124F}" dt="2024-07-04T12:25:58.088" v="5842" actId="1076"/>
      <pc:docMkLst>
        <pc:docMk/>
      </pc:docMkLst>
      <pc:sldChg chg="delSp modSp del mod ord">
        <pc:chgData name="HADHRI Moncef" userId="895ef482-96ff-4dd4-9c74-0dc92131d96c" providerId="ADAL" clId="{03ABE104-6815-43DD-8C1C-1BD58040124F}" dt="2024-06-25T07:18:35.985" v="460" actId="47"/>
        <pc:sldMkLst>
          <pc:docMk/>
          <pc:sldMk cId="3833200354" sldId="2134805898"/>
        </pc:sldMkLst>
        <pc:spChg chg="mod">
          <ac:chgData name="HADHRI Moncef" userId="895ef482-96ff-4dd4-9c74-0dc92131d96c" providerId="ADAL" clId="{03ABE104-6815-43DD-8C1C-1BD58040124F}" dt="2024-06-25T07:03:58.083" v="382" actId="20577"/>
          <ac:spMkLst>
            <pc:docMk/>
            <pc:sldMk cId="3833200354" sldId="2134805898"/>
            <ac:spMk id="6" creationId="{74A235D8-12D2-F27C-3499-E41FF452F6E5}"/>
          </ac:spMkLst>
        </pc:spChg>
        <pc:picChg chg="mod">
          <ac:chgData name="HADHRI Moncef" userId="895ef482-96ff-4dd4-9c74-0dc92131d96c" providerId="ADAL" clId="{03ABE104-6815-43DD-8C1C-1BD58040124F}" dt="2024-06-25T07:06:33.076" v="398" actId="692"/>
          <ac:picMkLst>
            <pc:docMk/>
            <pc:sldMk cId="3833200354" sldId="2134805898"/>
            <ac:picMk id="2" creationId="{B79DEB32-FD4B-4109-64BA-5DFAC68F066C}"/>
          </ac:picMkLst>
        </pc:picChg>
        <pc:picChg chg="del">
          <ac:chgData name="HADHRI Moncef" userId="895ef482-96ff-4dd4-9c74-0dc92131d96c" providerId="ADAL" clId="{03ABE104-6815-43DD-8C1C-1BD58040124F}" dt="2024-06-25T07:03:36.536" v="377" actId="478"/>
          <ac:picMkLst>
            <pc:docMk/>
            <pc:sldMk cId="3833200354" sldId="2134805898"/>
            <ac:picMk id="4" creationId="{65618378-8A3F-01B0-F93E-5D19BC1029E0}"/>
          </ac:picMkLst>
        </pc:picChg>
      </pc:sldChg>
      <pc:sldChg chg="del">
        <pc:chgData name="HADHRI Moncef" userId="895ef482-96ff-4dd4-9c74-0dc92131d96c" providerId="ADAL" clId="{03ABE104-6815-43DD-8C1C-1BD58040124F}" dt="2024-06-25T07:01:21.434" v="372" actId="47"/>
        <pc:sldMkLst>
          <pc:docMk/>
          <pc:sldMk cId="1240242263" sldId="2134805957"/>
        </pc:sldMkLst>
      </pc:sldChg>
      <pc:sldChg chg="del">
        <pc:chgData name="HADHRI Moncef" userId="895ef482-96ff-4dd4-9c74-0dc92131d96c" providerId="ADAL" clId="{03ABE104-6815-43DD-8C1C-1BD58040124F}" dt="2024-06-25T07:01:21.434" v="372" actId="47"/>
        <pc:sldMkLst>
          <pc:docMk/>
          <pc:sldMk cId="4256182709" sldId="2134805961"/>
        </pc:sldMkLst>
      </pc:sldChg>
      <pc:sldChg chg="modSp mod">
        <pc:chgData name="HADHRI Moncef" userId="895ef482-96ff-4dd4-9c74-0dc92131d96c" providerId="ADAL" clId="{03ABE104-6815-43DD-8C1C-1BD58040124F}" dt="2024-07-04T12:25:58.088" v="5842" actId="1076"/>
        <pc:sldMkLst>
          <pc:docMk/>
          <pc:sldMk cId="287918017" sldId="2134805962"/>
        </pc:sldMkLst>
        <pc:spChg chg="mod">
          <ac:chgData name="HADHRI Moncef" userId="895ef482-96ff-4dd4-9c74-0dc92131d96c" providerId="ADAL" clId="{03ABE104-6815-43DD-8C1C-1BD58040124F}" dt="2024-07-04T12:25:58.088" v="5842" actId="1076"/>
          <ac:spMkLst>
            <pc:docMk/>
            <pc:sldMk cId="287918017" sldId="2134805962"/>
            <ac:spMk id="2" creationId="{0D6422AB-1C94-4D1A-902D-40941A2EAB7C}"/>
          </ac:spMkLst>
        </pc:spChg>
        <pc:spChg chg="mod">
          <ac:chgData name="HADHRI Moncef" userId="895ef482-96ff-4dd4-9c74-0dc92131d96c" providerId="ADAL" clId="{03ABE104-6815-43DD-8C1C-1BD58040124F}" dt="2024-06-20T13:06:39.898" v="4" actId="20577"/>
          <ac:spMkLst>
            <pc:docMk/>
            <pc:sldMk cId="287918017" sldId="2134805962"/>
            <ac:spMk id="8" creationId="{EF244002-D09A-4572-BB85-053D86286CC1}"/>
          </ac:spMkLst>
        </pc:spChg>
      </pc:sldChg>
      <pc:sldChg chg="del">
        <pc:chgData name="HADHRI Moncef" userId="895ef482-96ff-4dd4-9c74-0dc92131d96c" providerId="ADAL" clId="{03ABE104-6815-43DD-8C1C-1BD58040124F}" dt="2024-06-25T07:39:19.055" v="515" actId="47"/>
        <pc:sldMkLst>
          <pc:docMk/>
          <pc:sldMk cId="1555650222" sldId="2134805987"/>
        </pc:sldMkLst>
      </pc:sldChg>
      <pc:sldChg chg="del">
        <pc:chgData name="HADHRI Moncef" userId="895ef482-96ff-4dd4-9c74-0dc92131d96c" providerId="ADAL" clId="{03ABE104-6815-43DD-8C1C-1BD58040124F}" dt="2024-06-25T07:28:51.018" v="497" actId="47"/>
        <pc:sldMkLst>
          <pc:docMk/>
          <pc:sldMk cId="615342123" sldId="2134806002"/>
        </pc:sldMkLst>
      </pc:sldChg>
      <pc:sldChg chg="del">
        <pc:chgData name="HADHRI Moncef" userId="895ef482-96ff-4dd4-9c74-0dc92131d96c" providerId="ADAL" clId="{03ABE104-6815-43DD-8C1C-1BD58040124F}" dt="2024-06-25T07:39:15.693" v="514" actId="47"/>
        <pc:sldMkLst>
          <pc:docMk/>
          <pc:sldMk cId="4058286904" sldId="2147481391"/>
        </pc:sldMkLst>
      </pc:sldChg>
      <pc:sldChg chg="del">
        <pc:chgData name="HADHRI Moncef" userId="895ef482-96ff-4dd4-9c74-0dc92131d96c" providerId="ADAL" clId="{03ABE104-6815-43DD-8C1C-1BD58040124F}" dt="2024-06-25T07:28:35.184" v="494" actId="47"/>
        <pc:sldMkLst>
          <pc:docMk/>
          <pc:sldMk cId="2072547003" sldId="2147481429"/>
        </pc:sldMkLst>
      </pc:sldChg>
      <pc:sldChg chg="del">
        <pc:chgData name="HADHRI Moncef" userId="895ef482-96ff-4dd4-9c74-0dc92131d96c" providerId="ADAL" clId="{03ABE104-6815-43DD-8C1C-1BD58040124F}" dt="2024-06-25T07:01:21.434" v="372" actId="47"/>
        <pc:sldMkLst>
          <pc:docMk/>
          <pc:sldMk cId="3672051336" sldId="2147481432"/>
        </pc:sldMkLst>
      </pc:sldChg>
      <pc:sldChg chg="addSp delSp modSp del mod ord">
        <pc:chgData name="HADHRI Moncef" userId="895ef482-96ff-4dd4-9c74-0dc92131d96c" providerId="ADAL" clId="{03ABE104-6815-43DD-8C1C-1BD58040124F}" dt="2024-06-26T09:28:46.388" v="2960" actId="47"/>
        <pc:sldMkLst>
          <pc:docMk/>
          <pc:sldMk cId="3951237708" sldId="2147481457"/>
        </pc:sldMkLst>
        <pc:spChg chg="mod">
          <ac:chgData name="HADHRI Moncef" userId="895ef482-96ff-4dd4-9c74-0dc92131d96c" providerId="ADAL" clId="{03ABE104-6815-43DD-8C1C-1BD58040124F}" dt="2024-06-25T12:17:15.353" v="1227" actId="20577"/>
          <ac:spMkLst>
            <pc:docMk/>
            <pc:sldMk cId="3951237708" sldId="2147481457"/>
            <ac:spMk id="2" creationId="{856E19AE-0A7B-4174-EF1E-1E1EF13D8B4C}"/>
          </ac:spMkLst>
        </pc:spChg>
        <pc:spChg chg="add del mod">
          <ac:chgData name="HADHRI Moncef" userId="895ef482-96ff-4dd4-9c74-0dc92131d96c" providerId="ADAL" clId="{03ABE104-6815-43DD-8C1C-1BD58040124F}" dt="2024-06-26T09:13:21.736" v="2402" actId="478"/>
          <ac:spMkLst>
            <pc:docMk/>
            <pc:sldMk cId="3951237708" sldId="2147481457"/>
            <ac:spMk id="3" creationId="{5BD489D3-B384-1966-47B3-05533E9A6B22}"/>
          </ac:spMkLst>
        </pc:spChg>
        <pc:spChg chg="del">
          <ac:chgData name="HADHRI Moncef" userId="895ef482-96ff-4dd4-9c74-0dc92131d96c" providerId="ADAL" clId="{03ABE104-6815-43DD-8C1C-1BD58040124F}" dt="2024-06-25T07:31:35.271" v="502" actId="478"/>
          <ac:spMkLst>
            <pc:docMk/>
            <pc:sldMk cId="3951237708" sldId="2147481457"/>
            <ac:spMk id="5" creationId="{07F79A69-FE07-8510-6D3A-7ECCE2E9F78C}"/>
          </ac:spMkLst>
        </pc:spChg>
        <pc:spChg chg="add mod">
          <ac:chgData name="HADHRI Moncef" userId="895ef482-96ff-4dd4-9c74-0dc92131d96c" providerId="ADAL" clId="{03ABE104-6815-43DD-8C1C-1BD58040124F}" dt="2024-06-26T09:13:29.494" v="2411" actId="1035"/>
          <ac:spMkLst>
            <pc:docMk/>
            <pc:sldMk cId="3951237708" sldId="2147481457"/>
            <ac:spMk id="5" creationId="{6BA19653-2420-DC91-78DE-CFD688ABE773}"/>
          </ac:spMkLst>
        </pc:spChg>
        <pc:spChg chg="del">
          <ac:chgData name="HADHRI Moncef" userId="895ef482-96ff-4dd4-9c74-0dc92131d96c" providerId="ADAL" clId="{03ABE104-6815-43DD-8C1C-1BD58040124F}" dt="2024-06-25T07:31:34.217" v="501" actId="478"/>
          <ac:spMkLst>
            <pc:docMk/>
            <pc:sldMk cId="3951237708" sldId="2147481457"/>
            <ac:spMk id="6" creationId="{4213B722-0A8A-F838-9475-21F8A689B364}"/>
          </ac:spMkLst>
        </pc:spChg>
        <pc:picChg chg="del">
          <ac:chgData name="HADHRI Moncef" userId="895ef482-96ff-4dd4-9c74-0dc92131d96c" providerId="ADAL" clId="{03ABE104-6815-43DD-8C1C-1BD58040124F}" dt="2024-06-25T07:31:31.639" v="500" actId="478"/>
          <ac:picMkLst>
            <pc:docMk/>
            <pc:sldMk cId="3951237708" sldId="2147481457"/>
            <ac:picMk id="3" creationId="{9B618E1F-ECDC-1FE2-1474-52D68D9FFA49}"/>
          </ac:picMkLst>
        </pc:picChg>
        <pc:picChg chg="del mod">
          <ac:chgData name="HADHRI Moncef" userId="895ef482-96ff-4dd4-9c74-0dc92131d96c" providerId="ADAL" clId="{03ABE104-6815-43DD-8C1C-1BD58040124F}" dt="2024-06-25T07:32:02.052" v="505" actId="478"/>
          <ac:picMkLst>
            <pc:docMk/>
            <pc:sldMk cId="3951237708" sldId="2147481457"/>
            <ac:picMk id="7" creationId="{F5314122-9591-3E49-7D0E-517C6B1360D2}"/>
          </ac:picMkLst>
        </pc:picChg>
        <pc:picChg chg="del mod">
          <ac:chgData name="HADHRI Moncef" userId="895ef482-96ff-4dd4-9c74-0dc92131d96c" providerId="ADAL" clId="{03ABE104-6815-43DD-8C1C-1BD58040124F}" dt="2024-06-25T07:32:36.684" v="509" actId="478"/>
          <ac:picMkLst>
            <pc:docMk/>
            <pc:sldMk cId="3951237708" sldId="2147481457"/>
            <ac:picMk id="8" creationId="{3CC35F16-003C-39B3-958C-0DA408F2A7B4}"/>
          </ac:picMkLst>
        </pc:picChg>
        <pc:picChg chg="add del mod">
          <ac:chgData name="HADHRI Moncef" userId="895ef482-96ff-4dd4-9c74-0dc92131d96c" providerId="ADAL" clId="{03ABE104-6815-43DD-8C1C-1BD58040124F}" dt="2024-06-26T09:24:34.727" v="2825" actId="478"/>
          <ac:picMkLst>
            <pc:docMk/>
            <pc:sldMk cId="3951237708" sldId="2147481457"/>
            <ac:picMk id="9" creationId="{EE04D0B9-532B-1755-1EBF-EED26A1F0364}"/>
          </ac:picMkLst>
        </pc:picChg>
        <pc:cxnChg chg="add mod">
          <ac:chgData name="HADHRI Moncef" userId="895ef482-96ff-4dd4-9c74-0dc92131d96c" providerId="ADAL" clId="{03ABE104-6815-43DD-8C1C-1BD58040124F}" dt="2024-06-26T09:13:55.002" v="2423" actId="1076"/>
          <ac:cxnSpMkLst>
            <pc:docMk/>
            <pc:sldMk cId="3951237708" sldId="2147481457"/>
            <ac:cxnSpMk id="7" creationId="{DA31F28B-448E-66AB-C708-667777745636}"/>
          </ac:cxnSpMkLst>
        </pc:cxnChg>
      </pc:sldChg>
      <pc:sldChg chg="delSp add del mod">
        <pc:chgData name="HADHRI Moncef" userId="895ef482-96ff-4dd4-9c74-0dc92131d96c" providerId="ADAL" clId="{03ABE104-6815-43DD-8C1C-1BD58040124F}" dt="2024-06-25T06:17:50.321" v="100" actId="47"/>
        <pc:sldMkLst>
          <pc:docMk/>
          <pc:sldMk cId="2784400794" sldId="2147481460"/>
        </pc:sldMkLst>
        <pc:picChg chg="del">
          <ac:chgData name="HADHRI Moncef" userId="895ef482-96ff-4dd4-9c74-0dc92131d96c" providerId="ADAL" clId="{03ABE104-6815-43DD-8C1C-1BD58040124F}" dt="2024-06-25T06:15:26.306" v="18" actId="478"/>
          <ac:picMkLst>
            <pc:docMk/>
            <pc:sldMk cId="2784400794" sldId="2147481460"/>
            <ac:picMk id="6" creationId="{83E91D28-0F70-AEB0-F6CD-6C87EF79842C}"/>
          </ac:picMkLst>
        </pc:picChg>
      </pc:sldChg>
      <pc:sldChg chg="delSp modSp del mod">
        <pc:chgData name="HADHRI Moncef" userId="895ef482-96ff-4dd4-9c74-0dc92131d96c" providerId="ADAL" clId="{03ABE104-6815-43DD-8C1C-1BD58040124F}" dt="2024-06-25T06:14:04.432" v="10" actId="2696"/>
        <pc:sldMkLst>
          <pc:docMk/>
          <pc:sldMk cId="3897761380" sldId="2147481460"/>
        </pc:sldMkLst>
        <pc:spChg chg="mod">
          <ac:chgData name="HADHRI Moncef" userId="895ef482-96ff-4dd4-9c74-0dc92131d96c" providerId="ADAL" clId="{03ABE104-6815-43DD-8C1C-1BD58040124F}" dt="2024-06-25T06:13:58.059" v="9" actId="20577"/>
          <ac:spMkLst>
            <pc:docMk/>
            <pc:sldMk cId="3897761380" sldId="2147481460"/>
            <ac:spMk id="3" creationId="{29F15428-1047-6672-6FAB-B393F856F000}"/>
          </ac:spMkLst>
        </pc:spChg>
        <pc:spChg chg="del">
          <ac:chgData name="HADHRI Moncef" userId="895ef482-96ff-4dd4-9c74-0dc92131d96c" providerId="ADAL" clId="{03ABE104-6815-43DD-8C1C-1BD58040124F}" dt="2024-06-25T06:13:52.107" v="6" actId="478"/>
          <ac:spMkLst>
            <pc:docMk/>
            <pc:sldMk cId="3897761380" sldId="2147481460"/>
            <ac:spMk id="8" creationId="{42808314-8C9A-13FB-9A2B-79F4CE027456}"/>
          </ac:spMkLst>
        </pc:spChg>
      </pc:sldChg>
      <pc:sldChg chg="del">
        <pc:chgData name="HADHRI Moncef" userId="895ef482-96ff-4dd4-9c74-0dc92131d96c" providerId="ADAL" clId="{03ABE104-6815-43DD-8C1C-1BD58040124F}" dt="2024-06-25T07:28:41.510" v="495" actId="47"/>
        <pc:sldMkLst>
          <pc:docMk/>
          <pc:sldMk cId="1618717040" sldId="2147481470"/>
        </pc:sldMkLst>
      </pc:sldChg>
      <pc:sldChg chg="del">
        <pc:chgData name="HADHRI Moncef" userId="895ef482-96ff-4dd4-9c74-0dc92131d96c" providerId="ADAL" clId="{03ABE104-6815-43DD-8C1C-1BD58040124F}" dt="2024-06-25T07:28:47.756" v="496" actId="47"/>
        <pc:sldMkLst>
          <pc:docMk/>
          <pc:sldMk cId="1414719585" sldId="2147481471"/>
        </pc:sldMkLst>
      </pc:sldChg>
      <pc:sldChg chg="modSp add del mod">
        <pc:chgData name="HADHRI Moncef" userId="895ef482-96ff-4dd4-9c74-0dc92131d96c" providerId="ADAL" clId="{03ABE104-6815-43DD-8C1C-1BD58040124F}" dt="2024-07-04T08:03:41.496" v="5783" actId="1076"/>
        <pc:sldMkLst>
          <pc:docMk/>
          <pc:sldMk cId="3890315579" sldId="2147481472"/>
        </pc:sldMkLst>
        <pc:spChg chg="mod">
          <ac:chgData name="HADHRI Moncef" userId="895ef482-96ff-4dd4-9c74-0dc92131d96c" providerId="ADAL" clId="{03ABE104-6815-43DD-8C1C-1BD58040124F}" dt="2024-07-04T08:03:41.496" v="5783" actId="1076"/>
          <ac:spMkLst>
            <pc:docMk/>
            <pc:sldMk cId="3890315579" sldId="2147481472"/>
            <ac:spMk id="3" creationId="{2AAEB252-A0EE-8AB1-6ABA-90DCB50EC985}"/>
          </ac:spMkLst>
        </pc:spChg>
        <pc:spChg chg="mod">
          <ac:chgData name="HADHRI Moncef" userId="895ef482-96ff-4dd4-9c74-0dc92131d96c" providerId="ADAL" clId="{03ABE104-6815-43DD-8C1C-1BD58040124F}" dt="2024-07-01T10:56:04.223" v="4794" actId="14100"/>
          <ac:spMkLst>
            <pc:docMk/>
            <pc:sldMk cId="3890315579" sldId="2147481472"/>
            <ac:spMk id="8" creationId="{B990E61D-FBDE-DF18-CD87-07BE45B62C4D}"/>
          </ac:spMkLst>
        </pc:spChg>
      </pc:sldChg>
      <pc:sldChg chg="add del">
        <pc:chgData name="HADHRI Moncef" userId="895ef482-96ff-4dd4-9c74-0dc92131d96c" providerId="ADAL" clId="{03ABE104-6815-43DD-8C1C-1BD58040124F}" dt="2024-06-25T07:39:26.659" v="516" actId="47"/>
        <pc:sldMkLst>
          <pc:docMk/>
          <pc:sldMk cId="1222193362" sldId="2147481473"/>
        </pc:sldMkLst>
      </pc:sldChg>
      <pc:sldChg chg="add">
        <pc:chgData name="HADHRI Moncef" userId="895ef482-96ff-4dd4-9c74-0dc92131d96c" providerId="ADAL" clId="{03ABE104-6815-43DD-8C1C-1BD58040124F}" dt="2024-06-28T10:15:22.475" v="4560"/>
        <pc:sldMkLst>
          <pc:docMk/>
          <pc:sldMk cId="623788665" sldId="2147481474"/>
        </pc:sldMkLst>
      </pc:sldChg>
      <pc:sldChg chg="addSp delSp modSp add del mod ord">
        <pc:chgData name="HADHRI Moncef" userId="895ef482-96ff-4dd4-9c74-0dc92131d96c" providerId="ADAL" clId="{03ABE104-6815-43DD-8C1C-1BD58040124F}" dt="2024-06-28T10:15:17.449" v="4559" actId="2696"/>
        <pc:sldMkLst>
          <pc:docMk/>
          <pc:sldMk cId="3393367907" sldId="2147481474"/>
        </pc:sldMkLst>
        <pc:spChg chg="mod">
          <ac:chgData name="HADHRI Moncef" userId="895ef482-96ff-4dd4-9c74-0dc92131d96c" providerId="ADAL" clId="{03ABE104-6815-43DD-8C1C-1BD58040124F}" dt="2024-06-25T06:17:38.502" v="99" actId="20577"/>
          <ac:spMkLst>
            <pc:docMk/>
            <pc:sldMk cId="3393367907" sldId="2147481474"/>
            <ac:spMk id="2" creationId="{856E19AE-0A7B-4174-EF1E-1E1EF13D8B4C}"/>
          </ac:spMkLst>
        </pc:spChg>
        <pc:spChg chg="add mod">
          <ac:chgData name="HADHRI Moncef" userId="895ef482-96ff-4dd4-9c74-0dc92131d96c" providerId="ADAL" clId="{03ABE104-6815-43DD-8C1C-1BD58040124F}" dt="2024-06-26T09:14:23.461" v="2432" actId="14100"/>
          <ac:spMkLst>
            <pc:docMk/>
            <pc:sldMk cId="3393367907" sldId="2147481474"/>
            <ac:spMk id="11" creationId="{91EF8411-A949-7820-19B9-B836E8D8E365}"/>
          </ac:spMkLst>
        </pc:spChg>
        <pc:spChg chg="del">
          <ac:chgData name="HADHRI Moncef" userId="895ef482-96ff-4dd4-9c74-0dc92131d96c" providerId="ADAL" clId="{03ABE104-6815-43DD-8C1C-1BD58040124F}" dt="2024-06-25T06:14:34.391" v="17" actId="478"/>
          <ac:spMkLst>
            <pc:docMk/>
            <pc:sldMk cId="3393367907" sldId="2147481474"/>
            <ac:spMk id="14" creationId="{7F4399C1-0DFD-DE8B-EA94-0938E4A83790}"/>
          </ac:spMkLst>
        </pc:spChg>
        <pc:picChg chg="del">
          <ac:chgData name="HADHRI Moncef" userId="895ef482-96ff-4dd4-9c74-0dc92131d96c" providerId="ADAL" clId="{03ABE104-6815-43DD-8C1C-1BD58040124F}" dt="2024-06-25T06:15:30.855" v="19" actId="478"/>
          <ac:picMkLst>
            <pc:docMk/>
            <pc:sldMk cId="3393367907" sldId="2147481474"/>
            <ac:picMk id="4" creationId="{CC658BDE-29BF-27B8-267F-9C4EFFA853C4}"/>
          </ac:picMkLst>
        </pc:picChg>
        <pc:picChg chg="del">
          <ac:chgData name="HADHRI Moncef" userId="895ef482-96ff-4dd4-9c74-0dc92131d96c" providerId="ADAL" clId="{03ABE104-6815-43DD-8C1C-1BD58040124F}" dt="2024-06-25T06:14:31.237" v="14" actId="478"/>
          <ac:picMkLst>
            <pc:docMk/>
            <pc:sldMk cId="3393367907" sldId="2147481474"/>
            <ac:picMk id="5" creationId="{10E597C0-0C59-26E0-6905-A9AD90AF878C}"/>
          </ac:picMkLst>
        </pc:picChg>
        <pc:picChg chg="del">
          <ac:chgData name="HADHRI Moncef" userId="895ef482-96ff-4dd4-9c74-0dc92131d96c" providerId="ADAL" clId="{03ABE104-6815-43DD-8C1C-1BD58040124F}" dt="2024-06-25T06:14:30.405" v="13" actId="478"/>
          <ac:picMkLst>
            <pc:docMk/>
            <pc:sldMk cId="3393367907" sldId="2147481474"/>
            <ac:picMk id="6" creationId="{83E91D28-0F70-AEB0-F6CD-6C87EF79842C}"/>
          </ac:picMkLst>
        </pc:picChg>
        <pc:picChg chg="mod">
          <ac:chgData name="HADHRI Moncef" userId="895ef482-96ff-4dd4-9c74-0dc92131d96c" providerId="ADAL" clId="{03ABE104-6815-43DD-8C1C-1BD58040124F}" dt="2024-06-25T06:16:39.004" v="46" actId="1076"/>
          <ac:picMkLst>
            <pc:docMk/>
            <pc:sldMk cId="3393367907" sldId="2147481474"/>
            <ac:picMk id="8" creationId="{86275ADB-C961-30C6-9D22-054A9CA663C3}"/>
          </ac:picMkLst>
        </pc:picChg>
        <pc:picChg chg="mod">
          <ac:chgData name="HADHRI Moncef" userId="895ef482-96ff-4dd4-9c74-0dc92131d96c" providerId="ADAL" clId="{03ABE104-6815-43DD-8C1C-1BD58040124F}" dt="2024-06-26T09:29:42.309" v="2964" actId="1036"/>
          <ac:picMkLst>
            <pc:docMk/>
            <pc:sldMk cId="3393367907" sldId="2147481474"/>
            <ac:picMk id="9" creationId="{7C62FBC6-E095-C17C-7F7D-2384D2A63A8A}"/>
          </ac:picMkLst>
        </pc:picChg>
        <pc:cxnChg chg="del">
          <ac:chgData name="HADHRI Moncef" userId="895ef482-96ff-4dd4-9c74-0dc92131d96c" providerId="ADAL" clId="{03ABE104-6815-43DD-8C1C-1BD58040124F}" dt="2024-06-25T06:14:32.102" v="15" actId="478"/>
          <ac:cxnSpMkLst>
            <pc:docMk/>
            <pc:sldMk cId="3393367907" sldId="2147481474"/>
            <ac:cxnSpMk id="7" creationId="{64A03A82-6B94-2D8F-5A8F-C2D39675E5E6}"/>
          </ac:cxnSpMkLst>
        </pc:cxnChg>
        <pc:cxnChg chg="add mod">
          <ac:chgData name="HADHRI Moncef" userId="895ef482-96ff-4dd4-9c74-0dc92131d96c" providerId="ADAL" clId="{03ABE104-6815-43DD-8C1C-1BD58040124F}" dt="2024-06-25T06:16:33.425" v="45" actId="1035"/>
          <ac:cxnSpMkLst>
            <pc:docMk/>
            <pc:sldMk cId="3393367907" sldId="2147481474"/>
            <ac:cxnSpMk id="10" creationId="{20984CB8-1299-530F-C754-5AD001A32482}"/>
          </ac:cxnSpMkLst>
        </pc:cxnChg>
        <pc:cxnChg chg="del">
          <ac:chgData name="HADHRI Moncef" userId="895ef482-96ff-4dd4-9c74-0dc92131d96c" providerId="ADAL" clId="{03ABE104-6815-43DD-8C1C-1BD58040124F}" dt="2024-06-25T06:14:33.073" v="16" actId="478"/>
          <ac:cxnSpMkLst>
            <pc:docMk/>
            <pc:sldMk cId="3393367907" sldId="2147481474"/>
            <ac:cxnSpMk id="13" creationId="{C0ABA1E3-0FB9-3B88-04E6-22AD5F40E1B0}"/>
          </ac:cxnSpMkLst>
        </pc:cxnChg>
      </pc:sldChg>
      <pc:sldChg chg="addSp delSp modSp add mod">
        <pc:chgData name="HADHRI Moncef" userId="895ef482-96ff-4dd4-9c74-0dc92131d96c" providerId="ADAL" clId="{03ABE104-6815-43DD-8C1C-1BD58040124F}" dt="2024-07-04T08:04:30.437" v="5785"/>
        <pc:sldMkLst>
          <pc:docMk/>
          <pc:sldMk cId="396267952" sldId="2147481475"/>
        </pc:sldMkLst>
        <pc:spChg chg="mod">
          <ac:chgData name="HADHRI Moncef" userId="895ef482-96ff-4dd4-9c74-0dc92131d96c" providerId="ADAL" clId="{03ABE104-6815-43DD-8C1C-1BD58040124F}" dt="2024-07-04T08:04:30.437" v="5785"/>
          <ac:spMkLst>
            <pc:docMk/>
            <pc:sldMk cId="396267952" sldId="2147481475"/>
            <ac:spMk id="2" creationId="{856E19AE-0A7B-4174-EF1E-1E1EF13D8B4C}"/>
          </ac:spMkLst>
        </pc:spChg>
        <pc:spChg chg="add mod">
          <ac:chgData name="HADHRI Moncef" userId="895ef482-96ff-4dd4-9c74-0dc92131d96c" providerId="ADAL" clId="{03ABE104-6815-43DD-8C1C-1BD58040124F}" dt="2024-06-28T10:07:50.441" v="4490" actId="1076"/>
          <ac:spMkLst>
            <pc:docMk/>
            <pc:sldMk cId="396267952" sldId="2147481475"/>
            <ac:spMk id="4" creationId="{6519326C-AB31-5193-E7CC-3E14020CD13B}"/>
          </ac:spMkLst>
        </pc:spChg>
        <pc:spChg chg="mod">
          <ac:chgData name="HADHRI Moncef" userId="895ef482-96ff-4dd4-9c74-0dc92131d96c" providerId="ADAL" clId="{03ABE104-6815-43DD-8C1C-1BD58040124F}" dt="2024-06-28T07:40:35.184" v="4022" actId="1076"/>
          <ac:spMkLst>
            <pc:docMk/>
            <pc:sldMk cId="396267952" sldId="2147481475"/>
            <ac:spMk id="5" creationId="{8AA98CB2-4D16-3EB4-72F2-56EF1FBD2369}"/>
          </ac:spMkLst>
        </pc:spChg>
        <pc:spChg chg="add mod">
          <ac:chgData name="HADHRI Moncef" userId="895ef482-96ff-4dd4-9c74-0dc92131d96c" providerId="ADAL" clId="{03ABE104-6815-43DD-8C1C-1BD58040124F}" dt="2024-06-28T10:07:56.079" v="4492" actId="1076"/>
          <ac:spMkLst>
            <pc:docMk/>
            <pc:sldMk cId="396267952" sldId="2147481475"/>
            <ac:spMk id="6" creationId="{08B9587A-E501-2A97-024F-F2CEF9BC6101}"/>
          </ac:spMkLst>
        </pc:spChg>
        <pc:picChg chg="mod">
          <ac:chgData name="HADHRI Moncef" userId="895ef482-96ff-4dd4-9c74-0dc92131d96c" providerId="ADAL" clId="{03ABE104-6815-43DD-8C1C-1BD58040124F}" dt="2024-06-28T07:50:27.569" v="4085" actId="14100"/>
          <ac:picMkLst>
            <pc:docMk/>
            <pc:sldMk cId="396267952" sldId="2147481475"/>
            <ac:picMk id="3" creationId="{7FEA6673-9BAD-670F-C74B-730A3A781C50}"/>
          </ac:picMkLst>
        </pc:picChg>
        <pc:picChg chg="del">
          <ac:chgData name="HADHRI Moncef" userId="895ef482-96ff-4dd4-9c74-0dc92131d96c" providerId="ADAL" clId="{03ABE104-6815-43DD-8C1C-1BD58040124F}" dt="2024-06-28T07:40:23.146" v="4018" actId="478"/>
          <ac:picMkLst>
            <pc:docMk/>
            <pc:sldMk cId="396267952" sldId="2147481475"/>
            <ac:picMk id="8" creationId="{31EEEF85-565C-510E-626D-0CF31DBF1F00}"/>
          </ac:picMkLst>
        </pc:picChg>
      </pc:sldChg>
      <pc:sldChg chg="delSp modSp add del mod ord modNotesTx">
        <pc:chgData name="HADHRI Moncef" userId="895ef482-96ff-4dd4-9c74-0dc92131d96c" providerId="ADAL" clId="{03ABE104-6815-43DD-8C1C-1BD58040124F}" dt="2024-06-26T10:36:05.406" v="3736" actId="2696"/>
        <pc:sldMkLst>
          <pc:docMk/>
          <pc:sldMk cId="577194394" sldId="2147481475"/>
        </pc:sldMkLst>
        <pc:spChg chg="mod">
          <ac:chgData name="HADHRI Moncef" userId="895ef482-96ff-4dd4-9c74-0dc92131d96c" providerId="ADAL" clId="{03ABE104-6815-43DD-8C1C-1BD58040124F}" dt="2024-06-26T10:34:59.106" v="3735" actId="14100"/>
          <ac:spMkLst>
            <pc:docMk/>
            <pc:sldMk cId="577194394" sldId="2147481475"/>
            <ac:spMk id="2" creationId="{856E19AE-0A7B-4174-EF1E-1E1EF13D8B4C}"/>
          </ac:spMkLst>
        </pc:spChg>
        <pc:spChg chg="del">
          <ac:chgData name="HADHRI Moncef" userId="895ef482-96ff-4dd4-9c74-0dc92131d96c" providerId="ADAL" clId="{03ABE104-6815-43DD-8C1C-1BD58040124F}" dt="2024-06-25T06:24:45.207" v="104" actId="478"/>
          <ac:spMkLst>
            <pc:docMk/>
            <pc:sldMk cId="577194394" sldId="2147481475"/>
            <ac:spMk id="3" creationId="{19C5670B-7DA1-AF2A-7959-55A776601FA9}"/>
          </ac:spMkLst>
        </pc:spChg>
        <pc:spChg chg="del mod">
          <ac:chgData name="HADHRI Moncef" userId="895ef482-96ff-4dd4-9c74-0dc92131d96c" providerId="ADAL" clId="{03ABE104-6815-43DD-8C1C-1BD58040124F}" dt="2024-06-25T06:24:45.899" v="106" actId="478"/>
          <ac:spMkLst>
            <pc:docMk/>
            <pc:sldMk cId="577194394" sldId="2147481475"/>
            <ac:spMk id="6" creationId="{FCB8DA83-2BEE-8EB0-C09A-7E571D716847}"/>
          </ac:spMkLst>
        </pc:spChg>
        <pc:spChg chg="del">
          <ac:chgData name="HADHRI Moncef" userId="895ef482-96ff-4dd4-9c74-0dc92131d96c" providerId="ADAL" clId="{03ABE104-6815-43DD-8C1C-1BD58040124F}" dt="2024-06-25T06:24:49.290" v="110" actId="478"/>
          <ac:spMkLst>
            <pc:docMk/>
            <pc:sldMk cId="577194394" sldId="2147481475"/>
            <ac:spMk id="9" creationId="{03B12114-8F55-907B-317D-BDC63A2A55FC}"/>
          </ac:spMkLst>
        </pc:spChg>
        <pc:spChg chg="del mod">
          <ac:chgData name="HADHRI Moncef" userId="895ef482-96ff-4dd4-9c74-0dc92131d96c" providerId="ADAL" clId="{03ABE104-6815-43DD-8C1C-1BD58040124F}" dt="2024-06-25T06:24:54.651" v="113" actId="478"/>
          <ac:spMkLst>
            <pc:docMk/>
            <pc:sldMk cId="577194394" sldId="2147481475"/>
            <ac:spMk id="10" creationId="{55836600-0C97-86FF-4AC1-F685AC59B433}"/>
          </ac:spMkLst>
        </pc:spChg>
        <pc:spChg chg="del">
          <ac:chgData name="HADHRI Moncef" userId="895ef482-96ff-4dd4-9c74-0dc92131d96c" providerId="ADAL" clId="{03ABE104-6815-43DD-8C1C-1BD58040124F}" dt="2024-06-25T06:24:49.290" v="110" actId="478"/>
          <ac:spMkLst>
            <pc:docMk/>
            <pc:sldMk cId="577194394" sldId="2147481475"/>
            <ac:spMk id="19" creationId="{F6B28CD1-E667-FE2D-0BB6-BEF69E913B76}"/>
          </ac:spMkLst>
        </pc:spChg>
        <pc:spChg chg="del">
          <ac:chgData name="HADHRI Moncef" userId="895ef482-96ff-4dd4-9c74-0dc92131d96c" providerId="ADAL" clId="{03ABE104-6815-43DD-8C1C-1BD58040124F}" dt="2024-06-25T06:24:49.290" v="110" actId="478"/>
          <ac:spMkLst>
            <pc:docMk/>
            <pc:sldMk cId="577194394" sldId="2147481475"/>
            <ac:spMk id="24" creationId="{8FC285CE-B792-D875-B1D1-5C06C66C64A7}"/>
          </ac:spMkLst>
        </pc:spChg>
        <pc:spChg chg="del">
          <ac:chgData name="HADHRI Moncef" userId="895ef482-96ff-4dd4-9c74-0dc92131d96c" providerId="ADAL" clId="{03ABE104-6815-43DD-8C1C-1BD58040124F}" dt="2024-06-25T06:24:49.290" v="110" actId="478"/>
          <ac:spMkLst>
            <pc:docMk/>
            <pc:sldMk cId="577194394" sldId="2147481475"/>
            <ac:spMk id="25" creationId="{2984FA38-EBF4-190F-5D8C-1A9252DF5496}"/>
          </ac:spMkLst>
        </pc:spChg>
        <pc:picChg chg="del mod">
          <ac:chgData name="HADHRI Moncef" userId="895ef482-96ff-4dd4-9c74-0dc92131d96c" providerId="ADAL" clId="{03ABE104-6815-43DD-8C1C-1BD58040124F}" dt="2024-06-25T06:24:46.874" v="108" actId="478"/>
          <ac:picMkLst>
            <pc:docMk/>
            <pc:sldMk cId="577194394" sldId="2147481475"/>
            <ac:picMk id="4" creationId="{BB9BA1CC-F0F1-C3F2-0447-48DEBD62A5B7}"/>
          </ac:picMkLst>
        </pc:picChg>
        <pc:picChg chg="mod">
          <ac:chgData name="HADHRI Moncef" userId="895ef482-96ff-4dd4-9c74-0dc92131d96c" providerId="ADAL" clId="{03ABE104-6815-43DD-8C1C-1BD58040124F}" dt="2024-06-25T06:29:38.104" v="118" actId="692"/>
          <ac:picMkLst>
            <pc:docMk/>
            <pc:sldMk cId="577194394" sldId="2147481475"/>
            <ac:picMk id="8" creationId="{31EEEF85-565C-510E-626D-0CF31DBF1F00}"/>
          </ac:picMkLst>
        </pc:picChg>
        <pc:cxnChg chg="del">
          <ac:chgData name="HADHRI Moncef" userId="895ef482-96ff-4dd4-9c74-0dc92131d96c" providerId="ADAL" clId="{03ABE104-6815-43DD-8C1C-1BD58040124F}" dt="2024-06-25T06:24:51.569" v="111" actId="478"/>
          <ac:cxnSpMkLst>
            <pc:docMk/>
            <pc:sldMk cId="577194394" sldId="2147481475"/>
            <ac:cxnSpMk id="7" creationId="{EA28FBE1-5E9F-4E0A-44CC-3AE2EF08236E}"/>
          </ac:cxnSpMkLst>
        </pc:cxnChg>
        <pc:cxnChg chg="del">
          <ac:chgData name="HADHRI Moncef" userId="895ef482-96ff-4dd4-9c74-0dc92131d96c" providerId="ADAL" clId="{03ABE104-6815-43DD-8C1C-1BD58040124F}" dt="2024-06-25T06:24:47.751" v="109" actId="478"/>
          <ac:cxnSpMkLst>
            <pc:docMk/>
            <pc:sldMk cId="577194394" sldId="2147481475"/>
            <ac:cxnSpMk id="27" creationId="{318F8303-B205-E12F-4A3D-262BFE943EEC}"/>
          </ac:cxnSpMkLst>
        </pc:cxnChg>
        <pc:cxnChg chg="del">
          <ac:chgData name="HADHRI Moncef" userId="895ef482-96ff-4dd4-9c74-0dc92131d96c" providerId="ADAL" clId="{03ABE104-6815-43DD-8C1C-1BD58040124F}" dt="2024-06-25T06:24:49.290" v="110" actId="478"/>
          <ac:cxnSpMkLst>
            <pc:docMk/>
            <pc:sldMk cId="577194394" sldId="2147481475"/>
            <ac:cxnSpMk id="28" creationId="{6278DF77-B035-14AC-8E74-F23C4B20890C}"/>
          </ac:cxnSpMkLst>
        </pc:cxnChg>
      </pc:sldChg>
      <pc:sldChg chg="addSp delSp modSp add mod modNotesTx">
        <pc:chgData name="HADHRI Moncef" userId="895ef482-96ff-4dd4-9c74-0dc92131d96c" providerId="ADAL" clId="{03ABE104-6815-43DD-8C1C-1BD58040124F}" dt="2024-07-04T07:56:45.476" v="5406" actId="255"/>
        <pc:sldMkLst>
          <pc:docMk/>
          <pc:sldMk cId="3322219498" sldId="2147481493"/>
        </pc:sldMkLst>
        <pc:spChg chg="mod">
          <ac:chgData name="HADHRI Moncef" userId="895ef482-96ff-4dd4-9c74-0dc92131d96c" providerId="ADAL" clId="{03ABE104-6815-43DD-8C1C-1BD58040124F}" dt="2024-07-04T07:56:45.476" v="5406" actId="255"/>
          <ac:spMkLst>
            <pc:docMk/>
            <pc:sldMk cId="3322219498" sldId="2147481493"/>
            <ac:spMk id="2" creationId="{856E19AE-0A7B-4174-EF1E-1E1EF13D8B4C}"/>
          </ac:spMkLst>
        </pc:spChg>
        <pc:spChg chg="del">
          <ac:chgData name="HADHRI Moncef" userId="895ef482-96ff-4dd4-9c74-0dc92131d96c" providerId="ADAL" clId="{03ABE104-6815-43DD-8C1C-1BD58040124F}" dt="2024-06-25T06:41:42.850" v="159" actId="478"/>
          <ac:spMkLst>
            <pc:docMk/>
            <pc:sldMk cId="3322219498" sldId="2147481493"/>
            <ac:spMk id="3" creationId="{22C89A3E-B832-14F2-6DF0-ED13D9E2515B}"/>
          </ac:spMkLst>
        </pc:spChg>
        <pc:spChg chg="add del mod">
          <ac:chgData name="HADHRI Moncef" userId="895ef482-96ff-4dd4-9c74-0dc92131d96c" providerId="ADAL" clId="{03ABE104-6815-43DD-8C1C-1BD58040124F}" dt="2024-06-26T09:32:58.382" v="3014" actId="478"/>
          <ac:spMkLst>
            <pc:docMk/>
            <pc:sldMk cId="3322219498" sldId="2147481493"/>
            <ac:spMk id="3" creationId="{8802A564-B815-9237-3149-7EA104D318A6}"/>
          </ac:spMkLst>
        </pc:spChg>
        <pc:spChg chg="del mod">
          <ac:chgData name="HADHRI Moncef" userId="895ef482-96ff-4dd4-9c74-0dc92131d96c" providerId="ADAL" clId="{03ABE104-6815-43DD-8C1C-1BD58040124F}" dt="2024-06-25T06:50:53.877" v="245" actId="478"/>
          <ac:spMkLst>
            <pc:docMk/>
            <pc:sldMk cId="3322219498" sldId="2147481493"/>
            <ac:spMk id="4" creationId="{7BE886DF-E558-7B96-C02B-F17B0F761223}"/>
          </ac:spMkLst>
        </pc:spChg>
        <pc:spChg chg="add del mod">
          <ac:chgData name="HADHRI Moncef" userId="895ef482-96ff-4dd4-9c74-0dc92131d96c" providerId="ADAL" clId="{03ABE104-6815-43DD-8C1C-1BD58040124F}" dt="2024-06-27T07:22:36.385" v="3868" actId="478"/>
          <ac:spMkLst>
            <pc:docMk/>
            <pc:sldMk cId="3322219498" sldId="2147481493"/>
            <ac:spMk id="4" creationId="{BB233BEC-267C-2DD9-4394-01965657C420}"/>
          </ac:spMkLst>
        </pc:spChg>
        <pc:spChg chg="mod">
          <ac:chgData name="HADHRI Moncef" userId="895ef482-96ff-4dd4-9c74-0dc92131d96c" providerId="ADAL" clId="{03ABE104-6815-43DD-8C1C-1BD58040124F}" dt="2024-06-28T08:30:47.314" v="4423" actId="1076"/>
          <ac:spMkLst>
            <pc:docMk/>
            <pc:sldMk cId="3322219498" sldId="2147481493"/>
            <ac:spMk id="5" creationId="{2469D0AC-41CE-B89B-C3C5-AC2C038409BD}"/>
          </ac:spMkLst>
        </pc:spChg>
        <pc:spChg chg="del mod">
          <ac:chgData name="HADHRI Moncef" userId="895ef482-96ff-4dd4-9c74-0dc92131d96c" providerId="ADAL" clId="{03ABE104-6815-43DD-8C1C-1BD58040124F}" dt="2024-06-25T06:50:55.496" v="246" actId="478"/>
          <ac:spMkLst>
            <pc:docMk/>
            <pc:sldMk cId="3322219498" sldId="2147481493"/>
            <ac:spMk id="6" creationId="{3BF21C0E-3DDA-AF46-8E57-D314BDE2DF37}"/>
          </ac:spMkLst>
        </pc:spChg>
        <pc:spChg chg="add mod">
          <ac:chgData name="HADHRI Moncef" userId="895ef482-96ff-4dd4-9c74-0dc92131d96c" providerId="ADAL" clId="{03ABE104-6815-43DD-8C1C-1BD58040124F}" dt="2024-06-28T11:59:01.522" v="4602" actId="207"/>
          <ac:spMkLst>
            <pc:docMk/>
            <pc:sldMk cId="3322219498" sldId="2147481493"/>
            <ac:spMk id="6" creationId="{80DC8979-0639-B12E-6B98-05DE29C439FB}"/>
          </ac:spMkLst>
        </pc:spChg>
        <pc:spChg chg="add del mod">
          <ac:chgData name="HADHRI Moncef" userId="895ef482-96ff-4dd4-9c74-0dc92131d96c" providerId="ADAL" clId="{03ABE104-6815-43DD-8C1C-1BD58040124F}" dt="2024-06-25T06:45:00.427" v="231" actId="478"/>
          <ac:spMkLst>
            <pc:docMk/>
            <pc:sldMk cId="3322219498" sldId="2147481493"/>
            <ac:spMk id="10" creationId="{E44834BA-A055-3BCF-AB6D-249F611CC534}"/>
          </ac:spMkLst>
        </pc:spChg>
        <pc:spChg chg="add del mod">
          <ac:chgData name="HADHRI Moncef" userId="895ef482-96ff-4dd4-9c74-0dc92131d96c" providerId="ADAL" clId="{03ABE104-6815-43DD-8C1C-1BD58040124F}" dt="2024-06-25T06:45:01.385" v="232" actId="478"/>
          <ac:spMkLst>
            <pc:docMk/>
            <pc:sldMk cId="3322219498" sldId="2147481493"/>
            <ac:spMk id="11" creationId="{756F8801-489B-4C8C-E5C6-5EF21BB108F3}"/>
          </ac:spMkLst>
        </pc:spChg>
        <pc:spChg chg="add del mod">
          <ac:chgData name="HADHRI Moncef" userId="895ef482-96ff-4dd4-9c74-0dc92131d96c" providerId="ADAL" clId="{03ABE104-6815-43DD-8C1C-1BD58040124F}" dt="2024-06-25T06:50:57.054" v="247" actId="478"/>
          <ac:spMkLst>
            <pc:docMk/>
            <pc:sldMk cId="3322219498" sldId="2147481493"/>
            <ac:spMk id="12" creationId="{D5C83DFF-5BC6-C791-940A-81BB0E35C710}"/>
          </ac:spMkLst>
        </pc:spChg>
        <pc:spChg chg="add del mod">
          <ac:chgData name="HADHRI Moncef" userId="895ef482-96ff-4dd4-9c74-0dc92131d96c" providerId="ADAL" clId="{03ABE104-6815-43DD-8C1C-1BD58040124F}" dt="2024-06-25T06:51:11.699" v="253" actId="478"/>
          <ac:spMkLst>
            <pc:docMk/>
            <pc:sldMk cId="3322219498" sldId="2147481493"/>
            <ac:spMk id="13" creationId="{ED500A15-62CD-2D57-9390-B976409C0C64}"/>
          </ac:spMkLst>
        </pc:spChg>
        <pc:spChg chg="add del mod">
          <ac:chgData name="HADHRI Moncef" userId="895ef482-96ff-4dd4-9c74-0dc92131d96c" providerId="ADAL" clId="{03ABE104-6815-43DD-8C1C-1BD58040124F}" dt="2024-06-28T08:44:11.283" v="4453" actId="478"/>
          <ac:spMkLst>
            <pc:docMk/>
            <pc:sldMk cId="3322219498" sldId="2147481493"/>
            <ac:spMk id="14" creationId="{8CBC3D27-1A26-C79C-46CC-223A418F4AAD}"/>
          </ac:spMkLst>
        </pc:spChg>
        <pc:picChg chg="add mod">
          <ac:chgData name="HADHRI Moncef" userId="895ef482-96ff-4dd4-9c74-0dc92131d96c" providerId="ADAL" clId="{03ABE104-6815-43DD-8C1C-1BD58040124F}" dt="2024-06-28T08:44:50.190" v="4464" actId="1038"/>
          <ac:picMkLst>
            <pc:docMk/>
            <pc:sldMk cId="3322219498" sldId="2147481493"/>
            <ac:picMk id="8" creationId="{4B5F65B7-3BD0-9CC9-CBA2-AC310FC641AA}"/>
          </ac:picMkLst>
        </pc:picChg>
        <pc:picChg chg="del mod">
          <ac:chgData name="HADHRI Moncef" userId="895ef482-96ff-4dd4-9c74-0dc92131d96c" providerId="ADAL" clId="{03ABE104-6815-43DD-8C1C-1BD58040124F}" dt="2024-06-25T06:50:52.855" v="244" actId="478"/>
          <ac:picMkLst>
            <pc:docMk/>
            <pc:sldMk cId="3322219498" sldId="2147481493"/>
            <ac:picMk id="8" creationId="{F04045A5-B97E-5C2C-75D1-43AF49BCE764}"/>
          </ac:picMkLst>
        </pc:picChg>
        <pc:picChg chg="add del mod">
          <ac:chgData name="HADHRI Moncef" userId="895ef482-96ff-4dd4-9c74-0dc92131d96c" providerId="ADAL" clId="{03ABE104-6815-43DD-8C1C-1BD58040124F}" dt="2024-06-28T08:44:09.513" v="4449" actId="478"/>
          <ac:picMkLst>
            <pc:docMk/>
            <pc:sldMk cId="3322219498" sldId="2147481493"/>
            <ac:picMk id="9" creationId="{407348D0-396B-0699-B20F-D17EDE12426F}"/>
          </ac:picMkLst>
        </pc:picChg>
        <pc:picChg chg="add mod">
          <ac:chgData name="HADHRI Moncef" userId="895ef482-96ff-4dd4-9c74-0dc92131d96c" providerId="ADAL" clId="{03ABE104-6815-43DD-8C1C-1BD58040124F}" dt="2024-06-28T08:45:00.944" v="4468" actId="14100"/>
          <ac:picMkLst>
            <pc:docMk/>
            <pc:sldMk cId="3322219498" sldId="2147481493"/>
            <ac:picMk id="16" creationId="{59821782-6709-FEC2-183F-4C51D111CB9B}"/>
          </ac:picMkLst>
        </pc:picChg>
        <pc:cxnChg chg="add mod">
          <ac:chgData name="HADHRI Moncef" userId="895ef482-96ff-4dd4-9c74-0dc92131d96c" providerId="ADAL" clId="{03ABE104-6815-43DD-8C1C-1BD58040124F}" dt="2024-07-01T09:00:08.827" v="4629" actId="692"/>
          <ac:cxnSpMkLst>
            <pc:docMk/>
            <pc:sldMk cId="3322219498" sldId="2147481493"/>
            <ac:cxnSpMk id="3" creationId="{16231C39-CAFB-C1DC-4B6D-24ACB510750C}"/>
          </ac:cxnSpMkLst>
        </pc:cxnChg>
        <pc:cxnChg chg="add del mod">
          <ac:chgData name="HADHRI Moncef" userId="895ef482-96ff-4dd4-9c74-0dc92131d96c" providerId="ADAL" clId="{03ABE104-6815-43DD-8C1C-1BD58040124F}" dt="2024-06-28T08:44:10.467" v="4451" actId="478"/>
          <ac:cxnSpMkLst>
            <pc:docMk/>
            <pc:sldMk cId="3322219498" sldId="2147481493"/>
            <ac:cxnSpMk id="4" creationId="{18CD1A23-46CC-D059-3FA3-47D8B526EFD3}"/>
          </ac:cxnSpMkLst>
        </pc:cxnChg>
        <pc:cxnChg chg="add mod">
          <ac:chgData name="HADHRI Moncef" userId="895ef482-96ff-4dd4-9c74-0dc92131d96c" providerId="ADAL" clId="{03ABE104-6815-43DD-8C1C-1BD58040124F}" dt="2024-06-28T08:55:48.174" v="4481" actId="1076"/>
          <ac:cxnSpMkLst>
            <pc:docMk/>
            <pc:sldMk cId="3322219498" sldId="2147481493"/>
            <ac:cxnSpMk id="10" creationId="{7FA7125A-888A-7569-773F-79EF3E7E7C28}"/>
          </ac:cxnSpMkLst>
        </pc:cxnChg>
        <pc:cxnChg chg="add mod">
          <ac:chgData name="HADHRI Moncef" userId="895ef482-96ff-4dd4-9c74-0dc92131d96c" providerId="ADAL" clId="{03ABE104-6815-43DD-8C1C-1BD58040124F}" dt="2024-06-28T08:55:52.691" v="4483" actId="1076"/>
          <ac:cxnSpMkLst>
            <pc:docMk/>
            <pc:sldMk cId="3322219498" sldId="2147481493"/>
            <ac:cxnSpMk id="12" creationId="{23B60930-D6AE-D75F-280D-8D761646DEEA}"/>
          </ac:cxnSpMkLst>
        </pc:cxnChg>
        <pc:cxnChg chg="add mod">
          <ac:chgData name="HADHRI Moncef" userId="895ef482-96ff-4dd4-9c74-0dc92131d96c" providerId="ADAL" clId="{03ABE104-6815-43DD-8C1C-1BD58040124F}" dt="2024-06-28T08:55:57.416" v="4485" actId="1076"/>
          <ac:cxnSpMkLst>
            <pc:docMk/>
            <pc:sldMk cId="3322219498" sldId="2147481493"/>
            <ac:cxnSpMk id="13" creationId="{70BE4A42-A951-E848-71A6-A6BB894D2C26}"/>
          </ac:cxnSpMkLst>
        </pc:cxnChg>
      </pc:sldChg>
      <pc:sldChg chg="addSp delSp modSp add mod ord modNotesTx">
        <pc:chgData name="HADHRI Moncef" userId="895ef482-96ff-4dd4-9c74-0dc92131d96c" providerId="ADAL" clId="{03ABE104-6815-43DD-8C1C-1BD58040124F}" dt="2024-07-01T10:49:14.582" v="4657" actId="20577"/>
        <pc:sldMkLst>
          <pc:docMk/>
          <pc:sldMk cId="533746050" sldId="2147481494"/>
        </pc:sldMkLst>
        <pc:spChg chg="add mod">
          <ac:chgData name="HADHRI Moncef" userId="895ef482-96ff-4dd4-9c74-0dc92131d96c" providerId="ADAL" clId="{03ABE104-6815-43DD-8C1C-1BD58040124F}" dt="2024-06-26T09:53:13.350" v="3273" actId="1036"/>
          <ac:spMkLst>
            <pc:docMk/>
            <pc:sldMk cId="533746050" sldId="2147481494"/>
            <ac:spMk id="4" creationId="{9EA56CEC-2EE7-525E-1147-C9089FA264CA}"/>
          </ac:spMkLst>
        </pc:spChg>
        <pc:spChg chg="mod">
          <ac:chgData name="HADHRI Moncef" userId="895ef482-96ff-4dd4-9c74-0dc92131d96c" providerId="ADAL" clId="{03ABE104-6815-43DD-8C1C-1BD58040124F}" dt="2024-07-01T10:49:14.582" v="4657" actId="20577"/>
          <ac:spMkLst>
            <pc:docMk/>
            <pc:sldMk cId="533746050" sldId="2147481494"/>
            <ac:spMk id="6" creationId="{74A235D8-12D2-F27C-3499-E41FF452F6E5}"/>
          </ac:spMkLst>
        </pc:spChg>
        <pc:spChg chg="add del mod">
          <ac:chgData name="HADHRI Moncef" userId="895ef482-96ff-4dd4-9c74-0dc92131d96c" providerId="ADAL" clId="{03ABE104-6815-43DD-8C1C-1BD58040124F}" dt="2024-06-28T08:00:41.525" v="4224" actId="478"/>
          <ac:spMkLst>
            <pc:docMk/>
            <pc:sldMk cId="533746050" sldId="2147481494"/>
            <ac:spMk id="8" creationId="{AB0E11A8-55DB-FD2E-DADD-0562E97DDF91}"/>
          </ac:spMkLst>
        </pc:spChg>
        <pc:picChg chg="mod">
          <ac:chgData name="HADHRI Moncef" userId="895ef482-96ff-4dd4-9c74-0dc92131d96c" providerId="ADAL" clId="{03ABE104-6815-43DD-8C1C-1BD58040124F}" dt="2024-06-26T09:53:13.350" v="3273" actId="1036"/>
          <ac:picMkLst>
            <pc:docMk/>
            <pc:sldMk cId="533746050" sldId="2147481494"/>
            <ac:picMk id="2" creationId="{9A81FA99-9847-0055-FC6A-FF3285D77E6E}"/>
          </ac:picMkLst>
        </pc:picChg>
        <pc:picChg chg="del">
          <ac:chgData name="HADHRI Moncef" userId="895ef482-96ff-4dd4-9c74-0dc92131d96c" providerId="ADAL" clId="{03ABE104-6815-43DD-8C1C-1BD58040124F}" dt="2024-06-25T07:13:48.710" v="400" actId="478"/>
          <ac:picMkLst>
            <pc:docMk/>
            <pc:sldMk cId="533746050" sldId="2147481494"/>
            <ac:picMk id="2" creationId="{B79DEB32-FD4B-4109-64BA-5DFAC68F066C}"/>
          </ac:picMkLst>
        </pc:picChg>
        <pc:picChg chg="del mod">
          <ac:chgData name="HADHRI Moncef" userId="895ef482-96ff-4dd4-9c74-0dc92131d96c" providerId="ADAL" clId="{03ABE104-6815-43DD-8C1C-1BD58040124F}" dt="2024-06-25T07:15:12" v="410" actId="478"/>
          <ac:picMkLst>
            <pc:docMk/>
            <pc:sldMk cId="533746050" sldId="2147481494"/>
            <ac:picMk id="4" creationId="{1D58A15F-D545-0F12-B9F5-E94441ED4A85}"/>
          </ac:picMkLst>
        </pc:picChg>
        <pc:picChg chg="del mod">
          <ac:chgData name="HADHRI Moncef" userId="895ef482-96ff-4dd4-9c74-0dc92131d96c" providerId="ADAL" clId="{03ABE104-6815-43DD-8C1C-1BD58040124F}" dt="2024-06-26T09:11:08.136" v="2365" actId="478"/>
          <ac:picMkLst>
            <pc:docMk/>
            <pc:sldMk cId="533746050" sldId="2147481494"/>
            <ac:picMk id="5" creationId="{DA71526E-D0DB-5589-6EAF-439C75399CB8}"/>
          </ac:picMkLst>
        </pc:picChg>
        <pc:picChg chg="add del mod">
          <ac:chgData name="HADHRI Moncef" userId="895ef482-96ff-4dd4-9c74-0dc92131d96c" providerId="ADAL" clId="{03ABE104-6815-43DD-8C1C-1BD58040124F}" dt="2024-06-26T09:56:12.013" v="3284" actId="1038"/>
          <ac:picMkLst>
            <pc:docMk/>
            <pc:sldMk cId="533746050" sldId="2147481494"/>
            <ac:picMk id="7" creationId="{A7A903A8-5F2A-9104-7F05-BE72F89BB0EB}"/>
          </ac:picMkLst>
        </pc:picChg>
      </pc:sldChg>
      <pc:sldChg chg="add del">
        <pc:chgData name="HADHRI Moncef" userId="895ef482-96ff-4dd4-9c74-0dc92131d96c" providerId="ADAL" clId="{03ABE104-6815-43DD-8C1C-1BD58040124F}" dt="2024-06-25T07:03:31.306" v="374" actId="47"/>
        <pc:sldMkLst>
          <pc:docMk/>
          <pc:sldMk cId="1582121690" sldId="2147481494"/>
        </pc:sldMkLst>
      </pc:sldChg>
      <pc:sldChg chg="delSp modSp add del mod modNotesTx">
        <pc:chgData name="HADHRI Moncef" userId="895ef482-96ff-4dd4-9c74-0dc92131d96c" providerId="ADAL" clId="{03ABE104-6815-43DD-8C1C-1BD58040124F}" dt="2024-06-26T10:34:27.485" v="3726" actId="47"/>
        <pc:sldMkLst>
          <pc:docMk/>
          <pc:sldMk cId="2597738212" sldId="2147481495"/>
        </pc:sldMkLst>
        <pc:spChg chg="del">
          <ac:chgData name="HADHRI Moncef" userId="895ef482-96ff-4dd4-9c74-0dc92131d96c" providerId="ADAL" clId="{03ABE104-6815-43DD-8C1C-1BD58040124F}" dt="2024-06-25T07:25:25.198" v="465" actId="478"/>
          <ac:spMkLst>
            <pc:docMk/>
            <pc:sldMk cId="2597738212" sldId="2147481495"/>
            <ac:spMk id="6" creationId="{BFFC53FF-0B06-2323-BE2B-E4DCA86FD155}"/>
          </ac:spMkLst>
        </pc:spChg>
        <pc:spChg chg="mod">
          <ac:chgData name="HADHRI Moncef" userId="895ef482-96ff-4dd4-9c74-0dc92131d96c" providerId="ADAL" clId="{03ABE104-6815-43DD-8C1C-1BD58040124F}" dt="2024-06-25T07:26:54.051" v="492" actId="20577"/>
          <ac:spMkLst>
            <pc:docMk/>
            <pc:sldMk cId="2597738212" sldId="2147481495"/>
            <ac:spMk id="7" creationId="{CECF6F69-8136-7F56-4B24-EF0F57DDD139}"/>
          </ac:spMkLst>
        </pc:spChg>
        <pc:picChg chg="mod">
          <ac:chgData name="HADHRI Moncef" userId="895ef482-96ff-4dd4-9c74-0dc92131d96c" providerId="ADAL" clId="{03ABE104-6815-43DD-8C1C-1BD58040124F}" dt="2024-06-25T07:26:59.872" v="493" actId="692"/>
          <ac:picMkLst>
            <pc:docMk/>
            <pc:sldMk cId="2597738212" sldId="2147481495"/>
            <ac:picMk id="2" creationId="{F55AD7DC-923B-3F9F-67CD-11A560346653}"/>
          </ac:picMkLst>
        </pc:picChg>
        <pc:picChg chg="del">
          <ac:chgData name="HADHRI Moncef" userId="895ef482-96ff-4dd4-9c74-0dc92131d96c" providerId="ADAL" clId="{03ABE104-6815-43DD-8C1C-1BD58040124F}" dt="2024-06-25T07:25:27.848" v="467" actId="478"/>
          <ac:picMkLst>
            <pc:docMk/>
            <pc:sldMk cId="2597738212" sldId="2147481495"/>
            <ac:picMk id="3" creationId="{03ADAD56-6346-AA61-2E1C-CCE936A0E00D}"/>
          </ac:picMkLst>
        </pc:picChg>
        <pc:picChg chg="del">
          <ac:chgData name="HADHRI Moncef" userId="895ef482-96ff-4dd4-9c74-0dc92131d96c" providerId="ADAL" clId="{03ABE104-6815-43DD-8C1C-1BD58040124F}" dt="2024-06-25T07:25:27.018" v="466" actId="478"/>
          <ac:picMkLst>
            <pc:docMk/>
            <pc:sldMk cId="2597738212" sldId="2147481495"/>
            <ac:picMk id="5" creationId="{E9412DC3-E2F1-DF42-4D4A-9785E8ED8FEA}"/>
          </ac:picMkLst>
        </pc:picChg>
      </pc:sldChg>
      <pc:sldChg chg="addSp delSp modSp add del mod ord modNotesTx">
        <pc:chgData name="HADHRI Moncef" userId="895ef482-96ff-4dd4-9c74-0dc92131d96c" providerId="ADAL" clId="{03ABE104-6815-43DD-8C1C-1BD58040124F}" dt="2024-06-25T13:23:10.005" v="1694" actId="47"/>
        <pc:sldMkLst>
          <pc:docMk/>
          <pc:sldMk cId="2765595316" sldId="2147481496"/>
        </pc:sldMkLst>
        <pc:spChg chg="del mod">
          <ac:chgData name="HADHRI Moncef" userId="895ef482-96ff-4dd4-9c74-0dc92131d96c" providerId="ADAL" clId="{03ABE104-6815-43DD-8C1C-1BD58040124F}" dt="2024-06-25T08:36:25.842" v="715" actId="478"/>
          <ac:spMkLst>
            <pc:docMk/>
            <pc:sldMk cId="2765595316" sldId="2147481496"/>
            <ac:spMk id="6" creationId="{74A235D8-12D2-F27C-3499-E41FF452F6E5}"/>
          </ac:spMkLst>
        </pc:spChg>
        <pc:spChg chg="add mod">
          <ac:chgData name="HADHRI Moncef" userId="895ef482-96ff-4dd4-9c74-0dc92131d96c" providerId="ADAL" clId="{03ABE104-6815-43DD-8C1C-1BD58040124F}" dt="2024-06-25T08:36:37.900" v="744" actId="20577"/>
          <ac:spMkLst>
            <pc:docMk/>
            <pc:sldMk cId="2765595316" sldId="2147481496"/>
            <ac:spMk id="24" creationId="{D005878F-AB40-77D1-047E-956608B3A1C7}"/>
          </ac:spMkLst>
        </pc:spChg>
        <pc:picChg chg="del mod">
          <ac:chgData name="HADHRI Moncef" userId="895ef482-96ff-4dd4-9c74-0dc92131d96c" providerId="ADAL" clId="{03ABE104-6815-43DD-8C1C-1BD58040124F}" dt="2024-06-25T08:22:26.779" v="538" actId="478"/>
          <ac:picMkLst>
            <pc:docMk/>
            <pc:sldMk cId="2765595316" sldId="2147481496"/>
            <ac:picMk id="2" creationId="{10837E58-F478-568A-575E-34C748A9A8A9}"/>
          </ac:picMkLst>
        </pc:picChg>
        <pc:picChg chg="mod">
          <ac:chgData name="HADHRI Moncef" userId="895ef482-96ff-4dd4-9c74-0dc92131d96c" providerId="ADAL" clId="{03ABE104-6815-43DD-8C1C-1BD58040124F}" dt="2024-06-25T09:24:25.100" v="1018" actId="1037"/>
          <ac:picMkLst>
            <pc:docMk/>
            <pc:sldMk cId="2765595316" sldId="2147481496"/>
            <ac:picMk id="2" creationId="{CCAFC197-DE78-5911-BF1D-925997F640B4}"/>
          </ac:picMkLst>
        </pc:picChg>
        <pc:picChg chg="del mod">
          <ac:chgData name="HADHRI Moncef" userId="895ef482-96ff-4dd4-9c74-0dc92131d96c" providerId="ADAL" clId="{03ABE104-6815-43DD-8C1C-1BD58040124F}" dt="2024-06-25T08:25:34.750" v="644" actId="478"/>
          <ac:picMkLst>
            <pc:docMk/>
            <pc:sldMk cId="2765595316" sldId="2147481496"/>
            <ac:picMk id="4" creationId="{93695F23-6305-E580-59D2-09C61C7FDAEE}"/>
          </ac:picMkLst>
        </pc:picChg>
        <pc:picChg chg="del">
          <ac:chgData name="HADHRI Moncef" userId="895ef482-96ff-4dd4-9c74-0dc92131d96c" providerId="ADAL" clId="{03ABE104-6815-43DD-8C1C-1BD58040124F}" dt="2024-06-25T08:19:16.146" v="519" actId="478"/>
          <ac:picMkLst>
            <pc:docMk/>
            <pc:sldMk cId="2765595316" sldId="2147481496"/>
            <ac:picMk id="5" creationId="{DA71526E-D0DB-5589-6EAF-439C75399CB8}"/>
          </ac:picMkLst>
        </pc:picChg>
        <pc:picChg chg="del">
          <ac:chgData name="HADHRI Moncef" userId="895ef482-96ff-4dd4-9c74-0dc92131d96c" providerId="ADAL" clId="{03ABE104-6815-43DD-8C1C-1BD58040124F}" dt="2024-06-25T08:19:15.581" v="518" actId="478"/>
          <ac:picMkLst>
            <pc:docMk/>
            <pc:sldMk cId="2765595316" sldId="2147481496"/>
            <ac:picMk id="7" creationId="{A7A903A8-5F2A-9104-7F05-BE72F89BB0EB}"/>
          </ac:picMkLst>
        </pc:picChg>
        <pc:picChg chg="del mod">
          <ac:chgData name="HADHRI Moncef" userId="895ef482-96ff-4dd4-9c74-0dc92131d96c" providerId="ADAL" clId="{03ABE104-6815-43DD-8C1C-1BD58040124F}" dt="2024-06-25T08:25:34.162" v="643" actId="478"/>
          <ac:picMkLst>
            <pc:docMk/>
            <pc:sldMk cId="2765595316" sldId="2147481496"/>
            <ac:picMk id="8" creationId="{4BE96B82-1144-283C-969A-999748A28F93}"/>
          </ac:picMkLst>
        </pc:picChg>
        <pc:picChg chg="del mod">
          <ac:chgData name="HADHRI Moncef" userId="895ef482-96ff-4dd4-9c74-0dc92131d96c" providerId="ADAL" clId="{03ABE104-6815-43DD-8C1C-1BD58040124F}" dt="2024-06-25T08:26:28.013" v="648" actId="478"/>
          <ac:picMkLst>
            <pc:docMk/>
            <pc:sldMk cId="2765595316" sldId="2147481496"/>
            <ac:picMk id="9" creationId="{5D1097CA-743B-D7A4-C912-7751E9C359BB}"/>
          </ac:picMkLst>
        </pc:picChg>
        <pc:picChg chg="del">
          <ac:chgData name="HADHRI Moncef" userId="895ef482-96ff-4dd4-9c74-0dc92131d96c" providerId="ADAL" clId="{03ABE104-6815-43DD-8C1C-1BD58040124F}" dt="2024-06-25T08:26:36.748" v="649" actId="478"/>
          <ac:picMkLst>
            <pc:docMk/>
            <pc:sldMk cId="2765595316" sldId="2147481496"/>
            <ac:picMk id="10" creationId="{45C63104-161A-06D4-B324-E190F87A35F9}"/>
          </ac:picMkLst>
        </pc:picChg>
        <pc:picChg chg="del mod">
          <ac:chgData name="HADHRI Moncef" userId="895ef482-96ff-4dd4-9c74-0dc92131d96c" providerId="ADAL" clId="{03ABE104-6815-43DD-8C1C-1BD58040124F}" dt="2024-06-25T08:28:27.253" v="658" actId="478"/>
          <ac:picMkLst>
            <pc:docMk/>
            <pc:sldMk cId="2765595316" sldId="2147481496"/>
            <ac:picMk id="11" creationId="{7877BCD5-E4B1-CAE5-D20B-F6A9AC5652A8}"/>
          </ac:picMkLst>
        </pc:picChg>
        <pc:picChg chg="del">
          <ac:chgData name="HADHRI Moncef" userId="895ef482-96ff-4dd4-9c74-0dc92131d96c" providerId="ADAL" clId="{03ABE104-6815-43DD-8C1C-1BD58040124F}" dt="2024-06-25T08:27:25.915" v="651" actId="478"/>
          <ac:picMkLst>
            <pc:docMk/>
            <pc:sldMk cId="2765595316" sldId="2147481496"/>
            <ac:picMk id="12" creationId="{8ADE3C46-1380-CA5F-09DA-2B503122E282}"/>
          </ac:picMkLst>
        </pc:picChg>
        <pc:picChg chg="del">
          <ac:chgData name="HADHRI Moncef" userId="895ef482-96ff-4dd4-9c74-0dc92131d96c" providerId="ADAL" clId="{03ABE104-6815-43DD-8C1C-1BD58040124F}" dt="2024-06-25T08:27:32.593" v="652" actId="478"/>
          <ac:picMkLst>
            <pc:docMk/>
            <pc:sldMk cId="2765595316" sldId="2147481496"/>
            <ac:picMk id="13" creationId="{BECC4CBC-3A62-1C07-7F80-A9B75C5D2BD3}"/>
          </ac:picMkLst>
        </pc:picChg>
        <pc:picChg chg="del">
          <ac:chgData name="HADHRI Moncef" userId="895ef482-96ff-4dd4-9c74-0dc92131d96c" providerId="ADAL" clId="{03ABE104-6815-43DD-8C1C-1BD58040124F}" dt="2024-06-25T08:27:52.481" v="653" actId="478"/>
          <ac:picMkLst>
            <pc:docMk/>
            <pc:sldMk cId="2765595316" sldId="2147481496"/>
            <ac:picMk id="14" creationId="{AA3F0E3A-A981-4587-48A5-0D6518063F6F}"/>
          </ac:picMkLst>
        </pc:picChg>
        <pc:picChg chg="del">
          <ac:chgData name="HADHRI Moncef" userId="895ef482-96ff-4dd4-9c74-0dc92131d96c" providerId="ADAL" clId="{03ABE104-6815-43DD-8C1C-1BD58040124F}" dt="2024-06-25T08:28:25.714" v="656" actId="478"/>
          <ac:picMkLst>
            <pc:docMk/>
            <pc:sldMk cId="2765595316" sldId="2147481496"/>
            <ac:picMk id="15" creationId="{EEC1FED8-40F3-DDCF-8354-A856B6671868}"/>
          </ac:picMkLst>
        </pc:picChg>
        <pc:picChg chg="del">
          <ac:chgData name="HADHRI Moncef" userId="895ef482-96ff-4dd4-9c74-0dc92131d96c" providerId="ADAL" clId="{03ABE104-6815-43DD-8C1C-1BD58040124F}" dt="2024-06-25T08:28:45.202" v="659" actId="478"/>
          <ac:picMkLst>
            <pc:docMk/>
            <pc:sldMk cId="2765595316" sldId="2147481496"/>
            <ac:picMk id="16" creationId="{F2C4F1FA-F5FF-DC1D-A650-3C800F19F4E1}"/>
          </ac:picMkLst>
        </pc:picChg>
        <pc:picChg chg="del mod">
          <ac:chgData name="HADHRI Moncef" userId="895ef482-96ff-4dd4-9c74-0dc92131d96c" providerId="ADAL" clId="{03ABE104-6815-43DD-8C1C-1BD58040124F}" dt="2024-06-25T08:31:10.503" v="665" actId="478"/>
          <ac:picMkLst>
            <pc:docMk/>
            <pc:sldMk cId="2765595316" sldId="2147481496"/>
            <ac:picMk id="17" creationId="{88581B57-5357-329C-5B2B-9FE5439236AE}"/>
          </ac:picMkLst>
        </pc:picChg>
        <pc:picChg chg="del mod">
          <ac:chgData name="HADHRI Moncef" userId="895ef482-96ff-4dd4-9c74-0dc92131d96c" providerId="ADAL" clId="{03ABE104-6815-43DD-8C1C-1BD58040124F}" dt="2024-06-25T08:33:14.765" v="671" actId="478"/>
          <ac:picMkLst>
            <pc:docMk/>
            <pc:sldMk cId="2765595316" sldId="2147481496"/>
            <ac:picMk id="19" creationId="{BEA2ABC0-96F0-92F2-FF60-7FF76DABB23A}"/>
          </ac:picMkLst>
        </pc:picChg>
        <pc:picChg chg="del mod">
          <ac:chgData name="HADHRI Moncef" userId="895ef482-96ff-4dd4-9c74-0dc92131d96c" providerId="ADAL" clId="{03ABE104-6815-43DD-8C1C-1BD58040124F}" dt="2024-06-25T08:34:20.520" v="674" actId="478"/>
          <ac:picMkLst>
            <pc:docMk/>
            <pc:sldMk cId="2765595316" sldId="2147481496"/>
            <ac:picMk id="20" creationId="{302083BD-DBFE-D0B4-5CD1-DAACB6E645BC}"/>
          </ac:picMkLst>
        </pc:picChg>
        <pc:picChg chg="del mod">
          <ac:chgData name="HADHRI Moncef" userId="895ef482-96ff-4dd4-9c74-0dc92131d96c" providerId="ADAL" clId="{03ABE104-6815-43DD-8C1C-1BD58040124F}" dt="2024-06-25T08:34:54.471" v="676" actId="478"/>
          <ac:picMkLst>
            <pc:docMk/>
            <pc:sldMk cId="2765595316" sldId="2147481496"/>
            <ac:picMk id="21" creationId="{719E349E-EE29-6EF5-80F9-6A3B9E950883}"/>
          </ac:picMkLst>
        </pc:picChg>
        <pc:picChg chg="del mod">
          <ac:chgData name="HADHRI Moncef" userId="895ef482-96ff-4dd4-9c74-0dc92131d96c" providerId="ADAL" clId="{03ABE104-6815-43DD-8C1C-1BD58040124F}" dt="2024-06-25T08:37:53.634" v="763" actId="478"/>
          <ac:picMkLst>
            <pc:docMk/>
            <pc:sldMk cId="2765595316" sldId="2147481496"/>
            <ac:picMk id="22" creationId="{930A1EA9-5BE7-8F8E-32F9-482E88EF9101}"/>
          </ac:picMkLst>
        </pc:picChg>
        <pc:picChg chg="mod">
          <ac:chgData name="HADHRI Moncef" userId="895ef482-96ff-4dd4-9c74-0dc92131d96c" providerId="ADAL" clId="{03ABE104-6815-43DD-8C1C-1BD58040124F}" dt="2024-06-25T08:38:18.407" v="772" actId="14100"/>
          <ac:picMkLst>
            <pc:docMk/>
            <pc:sldMk cId="2765595316" sldId="2147481496"/>
            <ac:picMk id="23" creationId="{FA9DDB90-F6F2-54B1-3593-DED0495FEDDF}"/>
          </ac:picMkLst>
        </pc:picChg>
        <pc:picChg chg="del mod">
          <ac:chgData name="HADHRI Moncef" userId="895ef482-96ff-4dd4-9c74-0dc92131d96c" providerId="ADAL" clId="{03ABE104-6815-43DD-8C1C-1BD58040124F}" dt="2024-06-25T09:24:09.317" v="1009" actId="478"/>
          <ac:picMkLst>
            <pc:docMk/>
            <pc:sldMk cId="2765595316" sldId="2147481496"/>
            <ac:picMk id="25" creationId="{D86355F8-E502-6CEE-F867-8DFE963DA782}"/>
          </ac:picMkLst>
        </pc:picChg>
        <pc:cxnChg chg="add del mod">
          <ac:chgData name="HADHRI Moncef" userId="895ef482-96ff-4dd4-9c74-0dc92131d96c" providerId="ADAL" clId="{03ABE104-6815-43DD-8C1C-1BD58040124F}" dt="2024-06-25T08:31:12.276" v="666" actId="478"/>
          <ac:cxnSpMkLst>
            <pc:docMk/>
            <pc:sldMk cId="2765595316" sldId="2147481496"/>
            <ac:cxnSpMk id="18" creationId="{971DC127-39FA-9D90-4307-ADF04F9F92F4}"/>
          </ac:cxnSpMkLst>
        </pc:cxnChg>
      </pc:sldChg>
      <pc:sldChg chg="addSp delSp modSp add del mod ord">
        <pc:chgData name="HADHRI Moncef" userId="895ef482-96ff-4dd4-9c74-0dc92131d96c" providerId="ADAL" clId="{03ABE104-6815-43DD-8C1C-1BD58040124F}" dt="2024-06-25T13:23:08.372" v="1693" actId="47"/>
        <pc:sldMkLst>
          <pc:docMk/>
          <pc:sldMk cId="1994731743" sldId="2147481497"/>
        </pc:sldMkLst>
        <pc:spChg chg="add mod">
          <ac:chgData name="HADHRI Moncef" userId="895ef482-96ff-4dd4-9c74-0dc92131d96c" providerId="ADAL" clId="{03ABE104-6815-43DD-8C1C-1BD58040124F}" dt="2024-06-25T09:39:27.159" v="1042" actId="20577"/>
          <ac:spMkLst>
            <pc:docMk/>
            <pc:sldMk cId="1994731743" sldId="2147481497"/>
            <ac:spMk id="4" creationId="{F59A7A10-03DB-DC65-E0C7-ADF8F10B5B62}"/>
          </ac:spMkLst>
        </pc:spChg>
        <pc:spChg chg="del mod">
          <ac:chgData name="HADHRI Moncef" userId="895ef482-96ff-4dd4-9c74-0dc92131d96c" providerId="ADAL" clId="{03ABE104-6815-43DD-8C1C-1BD58040124F}" dt="2024-06-25T09:22:37.086" v="982" actId="478"/>
          <ac:spMkLst>
            <pc:docMk/>
            <pc:sldMk cId="1994731743" sldId="2147481497"/>
            <ac:spMk id="6" creationId="{74A235D8-12D2-F27C-3499-E41FF452F6E5}"/>
          </ac:spMkLst>
        </pc:spChg>
        <pc:picChg chg="mod">
          <ac:chgData name="HADHRI Moncef" userId="895ef482-96ff-4dd4-9c74-0dc92131d96c" providerId="ADAL" clId="{03ABE104-6815-43DD-8C1C-1BD58040124F}" dt="2024-06-25T09:22:17.965" v="981" actId="1076"/>
          <ac:picMkLst>
            <pc:docMk/>
            <pc:sldMk cId="1994731743" sldId="2147481497"/>
            <ac:picMk id="2" creationId="{E33D34DA-5857-8677-FCA2-7C6A6CDA4F32}"/>
          </ac:picMkLst>
        </pc:picChg>
        <pc:picChg chg="del mod">
          <ac:chgData name="HADHRI Moncef" userId="895ef482-96ff-4dd4-9c74-0dc92131d96c" providerId="ADAL" clId="{03ABE104-6815-43DD-8C1C-1BD58040124F}" dt="2024-06-25T09:21:09.584" v="978" actId="478"/>
          <ac:picMkLst>
            <pc:docMk/>
            <pc:sldMk cId="1994731743" sldId="2147481497"/>
            <ac:picMk id="17" creationId="{88581B57-5357-329C-5B2B-9FE5439236AE}"/>
          </ac:picMkLst>
        </pc:picChg>
        <pc:cxnChg chg="del mod">
          <ac:chgData name="HADHRI Moncef" userId="895ef482-96ff-4dd4-9c74-0dc92131d96c" providerId="ADAL" clId="{03ABE104-6815-43DD-8C1C-1BD58040124F}" dt="2024-06-25T09:21:25.974" v="979" actId="478"/>
          <ac:cxnSpMkLst>
            <pc:docMk/>
            <pc:sldMk cId="1994731743" sldId="2147481497"/>
            <ac:cxnSpMk id="18" creationId="{971DC127-39FA-9D90-4307-ADF04F9F92F4}"/>
          </ac:cxnSpMkLst>
        </pc:cxnChg>
      </pc:sldChg>
      <pc:sldChg chg="addSp delSp modSp add del mod ord">
        <pc:chgData name="HADHRI Moncef" userId="895ef482-96ff-4dd4-9c74-0dc92131d96c" providerId="ADAL" clId="{03ABE104-6815-43DD-8C1C-1BD58040124F}" dt="2024-06-25T13:23:08.372" v="1693" actId="47"/>
        <pc:sldMkLst>
          <pc:docMk/>
          <pc:sldMk cId="668669251" sldId="2147481498"/>
        </pc:sldMkLst>
        <pc:spChg chg="add del mod">
          <ac:chgData name="HADHRI Moncef" userId="895ef482-96ff-4dd4-9c74-0dc92131d96c" providerId="ADAL" clId="{03ABE104-6815-43DD-8C1C-1BD58040124F}" dt="2024-06-25T09:06:07.973" v="951" actId="790"/>
          <ac:spMkLst>
            <pc:docMk/>
            <pc:sldMk cId="668669251" sldId="2147481498"/>
            <ac:spMk id="3" creationId="{C215E459-C76C-CF8A-9E2A-B7C342298611}"/>
          </ac:spMkLst>
        </pc:spChg>
        <pc:spChg chg="add del mod">
          <ac:chgData name="HADHRI Moncef" userId="895ef482-96ff-4dd4-9c74-0dc92131d96c" providerId="ADAL" clId="{03ABE104-6815-43DD-8C1C-1BD58040124F}" dt="2024-06-25T09:23:17.376" v="1008" actId="20577"/>
          <ac:spMkLst>
            <pc:docMk/>
            <pc:sldMk cId="668669251" sldId="2147481498"/>
            <ac:spMk id="5" creationId="{F10D15AB-9D98-95BA-7A5A-EA440C6444E3}"/>
          </ac:spMkLst>
        </pc:spChg>
        <pc:spChg chg="del">
          <ac:chgData name="HADHRI Moncef" userId="895ef482-96ff-4dd4-9c74-0dc92131d96c" providerId="ADAL" clId="{03ABE104-6815-43DD-8C1C-1BD58040124F}" dt="2024-06-25T08:53:59.407" v="826" actId="478"/>
          <ac:spMkLst>
            <pc:docMk/>
            <pc:sldMk cId="668669251" sldId="2147481498"/>
            <ac:spMk id="6" creationId="{74A235D8-12D2-F27C-3499-E41FF452F6E5}"/>
          </ac:spMkLst>
        </pc:spChg>
        <pc:picChg chg="del mod">
          <ac:chgData name="HADHRI Moncef" userId="895ef482-96ff-4dd4-9c74-0dc92131d96c" providerId="ADAL" clId="{03ABE104-6815-43DD-8C1C-1BD58040124F}" dt="2024-06-25T08:45:15.273" v="788" actId="478"/>
          <ac:picMkLst>
            <pc:docMk/>
            <pc:sldMk cId="668669251" sldId="2147481498"/>
            <ac:picMk id="2" creationId="{7D6EA487-822B-96BC-D981-26AA12509878}"/>
          </ac:picMkLst>
        </pc:picChg>
        <pc:picChg chg="del mod">
          <ac:chgData name="HADHRI Moncef" userId="895ef482-96ff-4dd4-9c74-0dc92131d96c" providerId="ADAL" clId="{03ABE104-6815-43DD-8C1C-1BD58040124F}" dt="2024-06-25T08:56:14.490" v="904" actId="478"/>
          <ac:picMkLst>
            <pc:docMk/>
            <pc:sldMk cId="668669251" sldId="2147481498"/>
            <ac:picMk id="4" creationId="{A0139ED7-B1D0-141D-7020-922276FF214A}"/>
          </ac:picMkLst>
        </pc:picChg>
        <pc:picChg chg="add del mod">
          <ac:chgData name="HADHRI Moncef" userId="895ef482-96ff-4dd4-9c74-0dc92131d96c" providerId="ADAL" clId="{03ABE104-6815-43DD-8C1C-1BD58040124F}" dt="2024-06-25T08:56:33.977" v="911" actId="478"/>
          <ac:picMkLst>
            <pc:docMk/>
            <pc:sldMk cId="668669251" sldId="2147481498"/>
            <ac:picMk id="7" creationId="{8A67F647-ECB9-0288-C04F-A7E45E48E80B}"/>
          </ac:picMkLst>
        </pc:picChg>
        <pc:picChg chg="mod">
          <ac:chgData name="HADHRI Moncef" userId="895ef482-96ff-4dd4-9c74-0dc92131d96c" providerId="ADAL" clId="{03ABE104-6815-43DD-8C1C-1BD58040124F}" dt="2024-06-25T08:59:54.715" v="936" actId="1038"/>
          <ac:picMkLst>
            <pc:docMk/>
            <pc:sldMk cId="668669251" sldId="2147481498"/>
            <ac:picMk id="8" creationId="{1C26949A-11F8-DA07-3322-309F50ABE420}"/>
          </ac:picMkLst>
        </pc:picChg>
        <pc:picChg chg="mod">
          <ac:chgData name="HADHRI Moncef" userId="895ef482-96ff-4dd4-9c74-0dc92131d96c" providerId="ADAL" clId="{03ABE104-6815-43DD-8C1C-1BD58040124F}" dt="2024-06-25T08:59:56.975" v="939" actId="1038"/>
          <ac:picMkLst>
            <pc:docMk/>
            <pc:sldMk cId="668669251" sldId="2147481498"/>
            <ac:picMk id="9" creationId="{05F7BF2B-99A1-6512-7848-516E831CBBCD}"/>
          </ac:picMkLst>
        </pc:picChg>
        <pc:picChg chg="del">
          <ac:chgData name="HADHRI Moncef" userId="895ef482-96ff-4dd4-9c74-0dc92131d96c" providerId="ADAL" clId="{03ABE104-6815-43DD-8C1C-1BD58040124F}" dt="2024-06-25T08:42:51.693" v="783" actId="478"/>
          <ac:picMkLst>
            <pc:docMk/>
            <pc:sldMk cId="668669251" sldId="2147481498"/>
            <ac:picMk id="17" creationId="{88581B57-5357-329C-5B2B-9FE5439236AE}"/>
          </ac:picMkLst>
        </pc:picChg>
        <pc:cxnChg chg="del">
          <ac:chgData name="HADHRI Moncef" userId="895ef482-96ff-4dd4-9c74-0dc92131d96c" providerId="ADAL" clId="{03ABE104-6815-43DD-8C1C-1BD58040124F}" dt="2024-06-25T08:44:31.184" v="784" actId="478"/>
          <ac:cxnSpMkLst>
            <pc:docMk/>
            <pc:sldMk cId="668669251" sldId="2147481498"/>
            <ac:cxnSpMk id="18" creationId="{971DC127-39FA-9D90-4307-ADF04F9F92F4}"/>
          </ac:cxnSpMkLst>
        </pc:cxnChg>
      </pc:sldChg>
      <pc:sldChg chg="delSp add del mod">
        <pc:chgData name="HADHRI Moncef" userId="895ef482-96ff-4dd4-9c74-0dc92131d96c" providerId="ADAL" clId="{03ABE104-6815-43DD-8C1C-1BD58040124F}" dt="2024-06-25T13:23:08.372" v="1693" actId="47"/>
        <pc:sldMkLst>
          <pc:docMk/>
          <pc:sldMk cId="2104691919" sldId="2147481499"/>
        </pc:sldMkLst>
        <pc:picChg chg="del">
          <ac:chgData name="HADHRI Moncef" userId="895ef482-96ff-4dd4-9c74-0dc92131d96c" providerId="ADAL" clId="{03ABE104-6815-43DD-8C1C-1BD58040124F}" dt="2024-06-25T09:30:42.529" v="1020" actId="478"/>
          <ac:picMkLst>
            <pc:docMk/>
            <pc:sldMk cId="2104691919" sldId="2147481499"/>
            <ac:picMk id="8" creationId="{1C26949A-11F8-DA07-3322-309F50ABE420}"/>
          </ac:picMkLst>
        </pc:picChg>
        <pc:picChg chg="del">
          <ac:chgData name="HADHRI Moncef" userId="895ef482-96ff-4dd4-9c74-0dc92131d96c" providerId="ADAL" clId="{03ABE104-6815-43DD-8C1C-1BD58040124F}" dt="2024-06-25T09:30:43.609" v="1021" actId="478"/>
          <ac:picMkLst>
            <pc:docMk/>
            <pc:sldMk cId="2104691919" sldId="2147481499"/>
            <ac:picMk id="9" creationId="{05F7BF2B-99A1-6512-7848-516E831CBBCD}"/>
          </ac:picMkLst>
        </pc:picChg>
      </pc:sldChg>
      <pc:sldChg chg="new del ord">
        <pc:chgData name="HADHRI Moncef" userId="895ef482-96ff-4dd4-9c74-0dc92131d96c" providerId="ADAL" clId="{03ABE104-6815-43DD-8C1C-1BD58040124F}" dt="2024-06-25T13:23:08.372" v="1693" actId="47"/>
        <pc:sldMkLst>
          <pc:docMk/>
          <pc:sldMk cId="4067868134" sldId="2147481500"/>
        </pc:sldMkLst>
      </pc:sldChg>
      <pc:sldChg chg="modSp add del mod">
        <pc:chgData name="HADHRI Moncef" userId="895ef482-96ff-4dd4-9c74-0dc92131d96c" providerId="ADAL" clId="{03ABE104-6815-43DD-8C1C-1BD58040124F}" dt="2024-06-25T13:23:08.372" v="1693" actId="47"/>
        <pc:sldMkLst>
          <pc:docMk/>
          <pc:sldMk cId="2550843246" sldId="2147481501"/>
        </pc:sldMkLst>
        <pc:spChg chg="mod">
          <ac:chgData name="HADHRI Moncef" userId="895ef482-96ff-4dd4-9c74-0dc92131d96c" providerId="ADAL" clId="{03ABE104-6815-43DD-8C1C-1BD58040124F}" dt="2024-06-25T09:39:55.262" v="1044" actId="13926"/>
          <ac:spMkLst>
            <pc:docMk/>
            <pc:sldMk cId="2550843246" sldId="2147481501"/>
            <ac:spMk id="5" creationId="{F10D15AB-9D98-95BA-7A5A-EA440C6444E3}"/>
          </ac:spMkLst>
        </pc:spChg>
      </pc:sldChg>
      <pc:sldChg chg="addSp delSp modSp add del mod ord">
        <pc:chgData name="HADHRI Moncef" userId="895ef482-96ff-4dd4-9c74-0dc92131d96c" providerId="ADAL" clId="{03ABE104-6815-43DD-8C1C-1BD58040124F}" dt="2024-06-28T12:19:04.919" v="4619" actId="47"/>
        <pc:sldMkLst>
          <pc:docMk/>
          <pc:sldMk cId="1593342106" sldId="2147481502"/>
        </pc:sldMkLst>
        <pc:spChg chg="mod">
          <ac:chgData name="HADHRI Moncef" userId="895ef482-96ff-4dd4-9c74-0dc92131d96c" providerId="ADAL" clId="{03ABE104-6815-43DD-8C1C-1BD58040124F}" dt="2024-06-28T12:00:04.799" v="4606" actId="1076"/>
          <ac:spMkLst>
            <pc:docMk/>
            <pc:sldMk cId="1593342106" sldId="2147481502"/>
            <ac:spMk id="2" creationId="{856E19AE-0A7B-4174-EF1E-1E1EF13D8B4C}"/>
          </ac:spMkLst>
        </pc:spChg>
        <pc:spChg chg="add mod">
          <ac:chgData name="HADHRI Moncef" userId="895ef482-96ff-4dd4-9c74-0dc92131d96c" providerId="ADAL" clId="{03ABE104-6815-43DD-8C1C-1BD58040124F}" dt="2024-06-26T09:16:17.258" v="2523" actId="20577"/>
          <ac:spMkLst>
            <pc:docMk/>
            <pc:sldMk cId="1593342106" sldId="2147481502"/>
            <ac:spMk id="5" creationId="{2B31B7AD-BFEC-5C6F-70BF-D6AFF743F24F}"/>
          </ac:spMkLst>
        </pc:spChg>
        <pc:spChg chg="add mod">
          <ac:chgData name="HADHRI Moncef" userId="895ef482-96ff-4dd4-9c74-0dc92131d96c" providerId="ADAL" clId="{03ABE104-6815-43DD-8C1C-1BD58040124F}" dt="2024-06-26T10:04:54.710" v="3388" actId="20577"/>
          <ac:spMkLst>
            <pc:docMk/>
            <pc:sldMk cId="1593342106" sldId="2147481502"/>
            <ac:spMk id="7" creationId="{E44CC943-E56D-8C3C-7890-46D22DB33AD9}"/>
          </ac:spMkLst>
        </pc:spChg>
        <pc:spChg chg="add mod">
          <ac:chgData name="HADHRI Moncef" userId="895ef482-96ff-4dd4-9c74-0dc92131d96c" providerId="ADAL" clId="{03ABE104-6815-43DD-8C1C-1BD58040124F}" dt="2024-06-28T12:17:56.792" v="4616" actId="1076"/>
          <ac:spMkLst>
            <pc:docMk/>
            <pc:sldMk cId="1593342106" sldId="2147481502"/>
            <ac:spMk id="9" creationId="{E66C4634-277C-4CF4-8E99-9C91FAC48BFE}"/>
          </ac:spMkLst>
        </pc:spChg>
        <pc:picChg chg="del mod">
          <ac:chgData name="HADHRI Moncef" userId="895ef482-96ff-4dd4-9c74-0dc92131d96c" providerId="ADAL" clId="{03ABE104-6815-43DD-8C1C-1BD58040124F}" dt="2024-06-25T12:25:40.311" v="1338" actId="478"/>
          <ac:picMkLst>
            <pc:docMk/>
            <pc:sldMk cId="1593342106" sldId="2147481502"/>
            <ac:picMk id="3" creationId="{0C341F6E-7695-5A05-4E49-32253DF6D9F0}"/>
          </ac:picMkLst>
        </pc:picChg>
        <pc:picChg chg="del mod">
          <ac:chgData name="HADHRI Moncef" userId="895ef482-96ff-4dd4-9c74-0dc92131d96c" providerId="ADAL" clId="{03ABE104-6815-43DD-8C1C-1BD58040124F}" dt="2024-06-25T12:27:30.889" v="1342" actId="478"/>
          <ac:picMkLst>
            <pc:docMk/>
            <pc:sldMk cId="1593342106" sldId="2147481502"/>
            <ac:picMk id="5" creationId="{40F31B22-FA87-2A95-4528-8D8D0D7C2D3D}"/>
          </ac:picMkLst>
        </pc:picChg>
        <pc:picChg chg="mod">
          <ac:chgData name="HADHRI Moncef" userId="895ef482-96ff-4dd4-9c74-0dc92131d96c" providerId="ADAL" clId="{03ABE104-6815-43DD-8C1C-1BD58040124F}" dt="2024-06-28T12:17:32.110" v="4612" actId="14100"/>
          <ac:picMkLst>
            <pc:docMk/>
            <pc:sldMk cId="1593342106" sldId="2147481502"/>
            <ac:picMk id="6" creationId="{8CA53EA2-1D76-8AAC-B057-C3BA1FF7D6EF}"/>
          </ac:picMkLst>
        </pc:picChg>
        <pc:picChg chg="del">
          <ac:chgData name="HADHRI Moncef" userId="895ef482-96ff-4dd4-9c74-0dc92131d96c" providerId="ADAL" clId="{03ABE104-6815-43DD-8C1C-1BD58040124F}" dt="2024-06-25T12:25:57.532" v="1339" actId="478"/>
          <ac:picMkLst>
            <pc:docMk/>
            <pc:sldMk cId="1593342106" sldId="2147481502"/>
            <ac:picMk id="6" creationId="{D268FAA1-39E5-49AF-8E6F-889C67C0A098}"/>
          </ac:picMkLst>
        </pc:picChg>
        <pc:picChg chg="del mod">
          <ac:chgData name="HADHRI Moncef" userId="895ef482-96ff-4dd4-9c74-0dc92131d96c" providerId="ADAL" clId="{03ABE104-6815-43DD-8C1C-1BD58040124F}" dt="2024-06-25T12:35:14.914" v="1345" actId="478"/>
          <ac:picMkLst>
            <pc:docMk/>
            <pc:sldMk cId="1593342106" sldId="2147481502"/>
            <ac:picMk id="7" creationId="{2E003EC7-504D-D2D3-2671-99A086994BF9}"/>
          </ac:picMkLst>
        </pc:picChg>
        <pc:picChg chg="mod">
          <ac:chgData name="HADHRI Moncef" userId="895ef482-96ff-4dd4-9c74-0dc92131d96c" providerId="ADAL" clId="{03ABE104-6815-43DD-8C1C-1BD58040124F}" dt="2024-06-25T12:27:40.336" v="1344" actId="14100"/>
          <ac:picMkLst>
            <pc:docMk/>
            <pc:sldMk cId="1593342106" sldId="2147481502"/>
            <ac:picMk id="8" creationId="{F7AE7C50-10CE-B975-A447-E3E68DEBC72A}"/>
          </ac:picMkLst>
        </pc:picChg>
        <pc:picChg chg="del">
          <ac:chgData name="HADHRI Moncef" userId="895ef482-96ff-4dd4-9c74-0dc92131d96c" providerId="ADAL" clId="{03ABE104-6815-43DD-8C1C-1BD58040124F}" dt="2024-06-25T12:19:05.080" v="1229" actId="478"/>
          <ac:picMkLst>
            <pc:docMk/>
            <pc:sldMk cId="1593342106" sldId="2147481502"/>
            <ac:picMk id="9" creationId="{EE04D0B9-532B-1755-1EBF-EED26A1F0364}"/>
          </ac:picMkLst>
        </pc:picChg>
        <pc:picChg chg="del mod">
          <ac:chgData name="HADHRI Moncef" userId="895ef482-96ff-4dd4-9c74-0dc92131d96c" providerId="ADAL" clId="{03ABE104-6815-43DD-8C1C-1BD58040124F}" dt="2024-06-28T12:17:04.259" v="4609" actId="478"/>
          <ac:picMkLst>
            <pc:docMk/>
            <pc:sldMk cId="1593342106" sldId="2147481502"/>
            <ac:picMk id="10" creationId="{278618D0-E204-2222-3F0F-5ED9368850E8}"/>
          </ac:picMkLst>
        </pc:picChg>
        <pc:cxnChg chg="add mod">
          <ac:chgData name="HADHRI Moncef" userId="895ef482-96ff-4dd4-9c74-0dc92131d96c" providerId="ADAL" clId="{03ABE104-6815-43DD-8C1C-1BD58040124F}" dt="2024-06-26T09:15:19.057" v="2493" actId="14100"/>
          <ac:cxnSpMkLst>
            <pc:docMk/>
            <pc:sldMk cId="1593342106" sldId="2147481502"/>
            <ac:cxnSpMk id="3" creationId="{D4082652-00AE-7FC2-4366-9244A9074A88}"/>
          </ac:cxnSpMkLst>
        </pc:cxnChg>
        <pc:cxnChg chg="add mod">
          <ac:chgData name="HADHRI Moncef" userId="895ef482-96ff-4dd4-9c74-0dc92131d96c" providerId="ADAL" clId="{03ABE104-6815-43DD-8C1C-1BD58040124F}" dt="2024-06-28T12:18:10.636" v="4618" actId="1076"/>
          <ac:cxnSpMkLst>
            <pc:docMk/>
            <pc:sldMk cId="1593342106" sldId="2147481502"/>
            <ac:cxnSpMk id="11" creationId="{C422C51D-74D3-6CD0-ABC1-14F7E464EA9E}"/>
          </ac:cxnSpMkLst>
        </pc:cxnChg>
        <pc:cxnChg chg="add del mod">
          <ac:chgData name="HADHRI Moncef" userId="895ef482-96ff-4dd4-9c74-0dc92131d96c" providerId="ADAL" clId="{03ABE104-6815-43DD-8C1C-1BD58040124F}" dt="2024-06-28T12:17:05.500" v="4610" actId="478"/>
          <ac:cxnSpMkLst>
            <pc:docMk/>
            <pc:sldMk cId="1593342106" sldId="2147481502"/>
            <ac:cxnSpMk id="12" creationId="{75BC5F37-52DA-70A6-CCB6-DCA53DC9D459}"/>
          </ac:cxnSpMkLst>
        </pc:cxnChg>
      </pc:sldChg>
      <pc:sldChg chg="addSp delSp modSp add del mod ord">
        <pc:chgData name="HADHRI Moncef" userId="895ef482-96ff-4dd4-9c74-0dc92131d96c" providerId="ADAL" clId="{03ABE104-6815-43DD-8C1C-1BD58040124F}" dt="2024-06-28T06:05:10.524" v="3906" actId="20577"/>
        <pc:sldMkLst>
          <pc:docMk/>
          <pc:sldMk cId="2193698592" sldId="2147481503"/>
        </pc:sldMkLst>
        <pc:spChg chg="mod">
          <ac:chgData name="HADHRI Moncef" userId="895ef482-96ff-4dd4-9c74-0dc92131d96c" providerId="ADAL" clId="{03ABE104-6815-43DD-8C1C-1BD58040124F}" dt="2024-06-28T06:05:10.524" v="3906" actId="20577"/>
          <ac:spMkLst>
            <pc:docMk/>
            <pc:sldMk cId="2193698592" sldId="2147481503"/>
            <ac:spMk id="2" creationId="{856E19AE-0A7B-4174-EF1E-1E1EF13D8B4C}"/>
          </ac:spMkLst>
        </pc:spChg>
        <pc:spChg chg="add mod">
          <ac:chgData name="HADHRI Moncef" userId="895ef482-96ff-4dd4-9c74-0dc92131d96c" providerId="ADAL" clId="{03ABE104-6815-43DD-8C1C-1BD58040124F}" dt="2024-06-26T10:14:03.330" v="3422" actId="1035"/>
          <ac:spMkLst>
            <pc:docMk/>
            <pc:sldMk cId="2193698592" sldId="2147481503"/>
            <ac:spMk id="10" creationId="{71D5DE05-F7BD-5C69-5B3B-0FBE1BC14DCD}"/>
          </ac:spMkLst>
        </pc:spChg>
        <pc:spChg chg="add del mod">
          <ac:chgData name="HADHRI Moncef" userId="895ef482-96ff-4dd4-9c74-0dc92131d96c" providerId="ADAL" clId="{03ABE104-6815-43DD-8C1C-1BD58040124F}" dt="2024-06-26T10:23:48.218" v="3572" actId="478"/>
          <ac:spMkLst>
            <pc:docMk/>
            <pc:sldMk cId="2193698592" sldId="2147481503"/>
            <ac:spMk id="11" creationId="{5E00EA63-69B9-5868-6AFD-52B9B8478D2D}"/>
          </ac:spMkLst>
        </pc:spChg>
        <pc:spChg chg="add mod">
          <ac:chgData name="HADHRI Moncef" userId="895ef482-96ff-4dd4-9c74-0dc92131d96c" providerId="ADAL" clId="{03ABE104-6815-43DD-8C1C-1BD58040124F}" dt="2024-06-26T10:14:03.330" v="3422" actId="1035"/>
          <ac:spMkLst>
            <pc:docMk/>
            <pc:sldMk cId="2193698592" sldId="2147481503"/>
            <ac:spMk id="18" creationId="{3C64C978-27EE-C9B4-151C-2A6653B4CE02}"/>
          </ac:spMkLst>
        </pc:spChg>
        <pc:spChg chg="add del mod">
          <ac:chgData name="HADHRI Moncef" userId="895ef482-96ff-4dd4-9c74-0dc92131d96c" providerId="ADAL" clId="{03ABE104-6815-43DD-8C1C-1BD58040124F}" dt="2024-06-26T10:13:38.631" v="3399" actId="478"/>
          <ac:spMkLst>
            <pc:docMk/>
            <pc:sldMk cId="2193698592" sldId="2147481503"/>
            <ac:spMk id="20" creationId="{730ABDF0-A1A7-8647-E842-BDB41B0AB80A}"/>
          </ac:spMkLst>
        </pc:spChg>
        <pc:picChg chg="del mod">
          <ac:chgData name="HADHRI Moncef" userId="895ef482-96ff-4dd4-9c74-0dc92131d96c" providerId="ADAL" clId="{03ABE104-6815-43DD-8C1C-1BD58040124F}" dt="2024-06-26T10:12:35.509" v="3391" actId="478"/>
          <ac:picMkLst>
            <pc:docMk/>
            <pc:sldMk cId="2193698592" sldId="2147481503"/>
            <ac:picMk id="3" creationId="{2A01C7F9-A8F9-D040-FA80-7DE4118BB4EC}"/>
          </ac:picMkLst>
        </pc:picChg>
        <pc:picChg chg="del mod">
          <ac:chgData name="HADHRI Moncef" userId="895ef482-96ff-4dd4-9c74-0dc92131d96c" providerId="ADAL" clId="{03ABE104-6815-43DD-8C1C-1BD58040124F}" dt="2024-06-26T10:12:34.804" v="3390" actId="478"/>
          <ac:picMkLst>
            <pc:docMk/>
            <pc:sldMk cId="2193698592" sldId="2147481503"/>
            <ac:picMk id="5" creationId="{2F28DF0F-7A10-7EED-A2A0-91149AE91BA9}"/>
          </ac:picMkLst>
        </pc:picChg>
        <pc:picChg chg="del mod">
          <ac:chgData name="HADHRI Moncef" userId="895ef482-96ff-4dd4-9c74-0dc92131d96c" providerId="ADAL" clId="{03ABE104-6815-43DD-8C1C-1BD58040124F}" dt="2024-06-26T10:18:19.467" v="3545" actId="478"/>
          <ac:picMkLst>
            <pc:docMk/>
            <pc:sldMk cId="2193698592" sldId="2147481503"/>
            <ac:picMk id="6" creationId="{9EA643A8-BF78-3244-7F64-F473F811A091}"/>
          </ac:picMkLst>
        </pc:picChg>
        <pc:picChg chg="del mod">
          <ac:chgData name="HADHRI Moncef" userId="895ef482-96ff-4dd4-9c74-0dc92131d96c" providerId="ADAL" clId="{03ABE104-6815-43DD-8C1C-1BD58040124F}" dt="2024-06-25T12:45:59.188" v="1365" actId="478"/>
          <ac:picMkLst>
            <pc:docMk/>
            <pc:sldMk cId="2193698592" sldId="2147481503"/>
            <ac:picMk id="8" creationId="{F7AE7C50-10CE-B975-A447-E3E68DEBC72A}"/>
          </ac:picMkLst>
        </pc:picChg>
        <pc:picChg chg="del">
          <ac:chgData name="HADHRI Moncef" userId="895ef482-96ff-4dd4-9c74-0dc92131d96c" providerId="ADAL" clId="{03ABE104-6815-43DD-8C1C-1BD58040124F}" dt="2024-06-25T12:45:57.664" v="1362" actId="478"/>
          <ac:picMkLst>
            <pc:docMk/>
            <pc:sldMk cId="2193698592" sldId="2147481503"/>
            <ac:picMk id="10" creationId="{278618D0-E204-2222-3F0F-5ED9368850E8}"/>
          </ac:picMkLst>
        </pc:picChg>
        <pc:picChg chg="del">
          <ac:chgData name="HADHRI Moncef" userId="895ef482-96ff-4dd4-9c74-0dc92131d96c" providerId="ADAL" clId="{03ABE104-6815-43DD-8C1C-1BD58040124F}" dt="2024-06-26T10:18:26.884" v="3546" actId="478"/>
          <ac:picMkLst>
            <pc:docMk/>
            <pc:sldMk cId="2193698592" sldId="2147481503"/>
            <ac:picMk id="12" creationId="{3E64BE56-8C27-DD35-D06C-D5F8AA6F5EFB}"/>
          </ac:picMkLst>
        </pc:picChg>
        <pc:picChg chg="mod">
          <ac:chgData name="HADHRI Moncef" userId="895ef482-96ff-4dd4-9c74-0dc92131d96c" providerId="ADAL" clId="{03ABE104-6815-43DD-8C1C-1BD58040124F}" dt="2024-06-26T10:18:42.081" v="3548" actId="14100"/>
          <ac:picMkLst>
            <pc:docMk/>
            <pc:sldMk cId="2193698592" sldId="2147481503"/>
            <ac:picMk id="13" creationId="{882CDF09-54F4-F925-5046-5F17D1E87372}"/>
          </ac:picMkLst>
        </pc:picChg>
        <pc:cxnChg chg="add del mod">
          <ac:chgData name="HADHRI Moncef" userId="895ef482-96ff-4dd4-9c74-0dc92131d96c" providerId="ADAL" clId="{03ABE104-6815-43DD-8C1C-1BD58040124F}" dt="2024-06-26T10:12:36.799" v="3393" actId="478"/>
          <ac:cxnSpMkLst>
            <pc:docMk/>
            <pc:sldMk cId="2193698592" sldId="2147481503"/>
            <ac:cxnSpMk id="7" creationId="{8F3D33A9-4606-3915-79BB-AC4748227FF3}"/>
          </ac:cxnSpMkLst>
        </pc:cxnChg>
        <pc:cxnChg chg="add mod">
          <ac:chgData name="HADHRI Moncef" userId="895ef482-96ff-4dd4-9c74-0dc92131d96c" providerId="ADAL" clId="{03ABE104-6815-43DD-8C1C-1BD58040124F}" dt="2024-06-26T10:14:03.330" v="3422" actId="1035"/>
          <ac:cxnSpMkLst>
            <pc:docMk/>
            <pc:sldMk cId="2193698592" sldId="2147481503"/>
            <ac:cxnSpMk id="8" creationId="{5F6F1614-4164-9C23-E7B9-F987EE8BCAA8}"/>
          </ac:cxnSpMkLst>
        </pc:cxnChg>
        <pc:cxnChg chg="add del mod">
          <ac:chgData name="HADHRI Moncef" userId="895ef482-96ff-4dd4-9c74-0dc92131d96c" providerId="ADAL" clId="{03ABE104-6815-43DD-8C1C-1BD58040124F}" dt="2024-06-26T10:12:37.757" v="3395" actId="478"/>
          <ac:cxnSpMkLst>
            <pc:docMk/>
            <pc:sldMk cId="2193698592" sldId="2147481503"/>
            <ac:cxnSpMk id="9" creationId="{80DC91AE-635F-ADAB-A0DA-7E86C4A4EB55}"/>
          </ac:cxnSpMkLst>
        </pc:cxnChg>
        <pc:cxnChg chg="del">
          <ac:chgData name="HADHRI Moncef" userId="895ef482-96ff-4dd4-9c74-0dc92131d96c" providerId="ADAL" clId="{03ABE104-6815-43DD-8C1C-1BD58040124F}" dt="2024-06-25T12:45:58.575" v="1363" actId="478"/>
          <ac:cxnSpMkLst>
            <pc:docMk/>
            <pc:sldMk cId="2193698592" sldId="2147481503"/>
            <ac:cxnSpMk id="12" creationId="{75BC5F37-52DA-70A6-CCB6-DCA53DC9D459}"/>
          </ac:cxnSpMkLst>
        </pc:cxnChg>
        <pc:cxnChg chg="add mod">
          <ac:chgData name="HADHRI Moncef" userId="895ef482-96ff-4dd4-9c74-0dc92131d96c" providerId="ADAL" clId="{03ABE104-6815-43DD-8C1C-1BD58040124F}" dt="2024-06-26T10:14:03.330" v="3422" actId="1035"/>
          <ac:cxnSpMkLst>
            <pc:docMk/>
            <pc:sldMk cId="2193698592" sldId="2147481503"/>
            <ac:cxnSpMk id="15" creationId="{D860F528-EA0C-A97C-4205-B0BFA5D6C4CA}"/>
          </ac:cxnSpMkLst>
        </pc:cxnChg>
        <pc:cxnChg chg="add mod">
          <ac:chgData name="HADHRI Moncef" userId="895ef482-96ff-4dd4-9c74-0dc92131d96c" providerId="ADAL" clId="{03ABE104-6815-43DD-8C1C-1BD58040124F}" dt="2024-06-26T10:19:20.101" v="3563" actId="692"/>
          <ac:cxnSpMkLst>
            <pc:docMk/>
            <pc:sldMk cId="2193698592" sldId="2147481503"/>
            <ac:cxnSpMk id="16" creationId="{394B1FDC-77E9-ED72-4BB1-DD90EC80A784}"/>
          </ac:cxnSpMkLst>
        </pc:cxnChg>
        <pc:cxnChg chg="add del mod">
          <ac:chgData name="HADHRI Moncef" userId="895ef482-96ff-4dd4-9c74-0dc92131d96c" providerId="ADAL" clId="{03ABE104-6815-43DD-8C1C-1BD58040124F}" dt="2024-06-26T10:13:39.591" v="3400" actId="478"/>
          <ac:cxnSpMkLst>
            <pc:docMk/>
            <pc:sldMk cId="2193698592" sldId="2147481503"/>
            <ac:cxnSpMk id="19" creationId="{482938AD-D7EB-188C-709A-8D0055BFBF76}"/>
          </ac:cxnSpMkLst>
        </pc:cxnChg>
      </pc:sldChg>
      <pc:sldChg chg="addSp delSp modSp add del mod">
        <pc:chgData name="HADHRI Moncef" userId="895ef482-96ff-4dd4-9c74-0dc92131d96c" providerId="ADAL" clId="{03ABE104-6815-43DD-8C1C-1BD58040124F}" dt="2024-06-26T10:34:52.445" v="3733" actId="47"/>
        <pc:sldMkLst>
          <pc:docMk/>
          <pc:sldMk cId="94998489" sldId="2147481504"/>
        </pc:sldMkLst>
        <pc:spChg chg="mod">
          <ac:chgData name="HADHRI Moncef" userId="895ef482-96ff-4dd4-9c74-0dc92131d96c" providerId="ADAL" clId="{03ABE104-6815-43DD-8C1C-1BD58040124F}" dt="2024-06-25T14:22:05.203" v="1844" actId="113"/>
          <ac:spMkLst>
            <pc:docMk/>
            <pc:sldMk cId="94998489" sldId="2147481504"/>
            <ac:spMk id="2" creationId="{856E19AE-0A7B-4174-EF1E-1E1EF13D8B4C}"/>
          </ac:spMkLst>
        </pc:spChg>
        <pc:spChg chg="add mod">
          <ac:chgData name="HADHRI Moncef" userId="895ef482-96ff-4dd4-9c74-0dc92131d96c" providerId="ADAL" clId="{03ABE104-6815-43DD-8C1C-1BD58040124F}" dt="2024-06-26T08:40:26.059" v="1991" actId="20577"/>
          <ac:spMkLst>
            <pc:docMk/>
            <pc:sldMk cId="94998489" sldId="2147481504"/>
            <ac:spMk id="11" creationId="{65F77253-A3A3-4CA7-6B83-126CEE74777A}"/>
          </ac:spMkLst>
        </pc:spChg>
        <pc:spChg chg="del">
          <ac:chgData name="HADHRI Moncef" userId="895ef482-96ff-4dd4-9c74-0dc92131d96c" providerId="ADAL" clId="{03ABE104-6815-43DD-8C1C-1BD58040124F}" dt="2024-06-25T13:17:24.174" v="1534" actId="478"/>
          <ac:spMkLst>
            <pc:docMk/>
            <pc:sldMk cId="94998489" sldId="2147481504"/>
            <ac:spMk id="18" creationId="{3C64C978-27EE-C9B4-151C-2A6653B4CE02}"/>
          </ac:spMkLst>
        </pc:spChg>
        <pc:spChg chg="del">
          <ac:chgData name="HADHRI Moncef" userId="895ef482-96ff-4dd4-9c74-0dc92131d96c" providerId="ADAL" clId="{03ABE104-6815-43DD-8C1C-1BD58040124F}" dt="2024-06-25T13:17:21.803" v="1532" actId="478"/>
          <ac:spMkLst>
            <pc:docMk/>
            <pc:sldMk cId="94998489" sldId="2147481504"/>
            <ac:spMk id="20" creationId="{730ABDF0-A1A7-8647-E842-BDB41B0AB80A}"/>
          </ac:spMkLst>
        </pc:spChg>
        <pc:picChg chg="del mod">
          <ac:chgData name="HADHRI Moncef" userId="895ef482-96ff-4dd4-9c74-0dc92131d96c" providerId="ADAL" clId="{03ABE104-6815-43DD-8C1C-1BD58040124F}" dt="2024-06-25T13:16:47.043" v="1522" actId="478"/>
          <ac:picMkLst>
            <pc:docMk/>
            <pc:sldMk cId="94998489" sldId="2147481504"/>
            <ac:picMk id="3" creationId="{2A01C7F9-A8F9-D040-FA80-7DE4118BB4EC}"/>
          </ac:picMkLst>
        </pc:picChg>
        <pc:picChg chg="del">
          <ac:chgData name="HADHRI Moncef" userId="895ef482-96ff-4dd4-9c74-0dc92131d96c" providerId="ADAL" clId="{03ABE104-6815-43DD-8C1C-1BD58040124F}" dt="2024-06-25T13:16:48.206" v="1523" actId="478"/>
          <ac:picMkLst>
            <pc:docMk/>
            <pc:sldMk cId="94998489" sldId="2147481504"/>
            <ac:picMk id="5" creationId="{2F28DF0F-7A10-7EED-A2A0-91149AE91BA9}"/>
          </ac:picMkLst>
        </pc:picChg>
        <pc:picChg chg="del mod">
          <ac:chgData name="HADHRI Moncef" userId="895ef482-96ff-4dd4-9c74-0dc92131d96c" providerId="ADAL" clId="{03ABE104-6815-43DD-8C1C-1BD58040124F}" dt="2024-06-25T13:17:19.383" v="1529" actId="478"/>
          <ac:picMkLst>
            <pc:docMk/>
            <pc:sldMk cId="94998489" sldId="2147481504"/>
            <ac:picMk id="6" creationId="{1EE6BDB0-C401-5E27-6EE0-02C072A467F5}"/>
          </ac:picMkLst>
        </pc:picChg>
        <pc:picChg chg="mod">
          <ac:chgData name="HADHRI Moncef" userId="895ef482-96ff-4dd4-9c74-0dc92131d96c" providerId="ADAL" clId="{03ABE104-6815-43DD-8C1C-1BD58040124F}" dt="2024-06-25T13:17:34.912" v="1537" actId="1076"/>
          <ac:picMkLst>
            <pc:docMk/>
            <pc:sldMk cId="94998489" sldId="2147481504"/>
            <ac:picMk id="8" creationId="{5976336C-3CE7-47A8-D564-1785BADBB498}"/>
          </ac:picMkLst>
        </pc:picChg>
        <pc:cxnChg chg="del">
          <ac:chgData name="HADHRI Moncef" userId="895ef482-96ff-4dd4-9c74-0dc92131d96c" providerId="ADAL" clId="{03ABE104-6815-43DD-8C1C-1BD58040124F}" dt="2024-06-25T13:16:50.909" v="1525" actId="478"/>
          <ac:cxnSpMkLst>
            <pc:docMk/>
            <pc:sldMk cId="94998489" sldId="2147481504"/>
            <ac:cxnSpMk id="7" creationId="{8F3D33A9-4606-3915-79BB-AC4748227FF3}"/>
          </ac:cxnSpMkLst>
        </pc:cxnChg>
        <pc:cxnChg chg="del">
          <ac:chgData name="HADHRI Moncef" userId="895ef482-96ff-4dd4-9c74-0dc92131d96c" providerId="ADAL" clId="{03ABE104-6815-43DD-8C1C-1BD58040124F}" dt="2024-06-25T13:16:49.757" v="1524" actId="478"/>
          <ac:cxnSpMkLst>
            <pc:docMk/>
            <pc:sldMk cId="94998489" sldId="2147481504"/>
            <ac:cxnSpMk id="9" creationId="{80DC91AE-635F-ADAB-A0DA-7E86C4A4EB55}"/>
          </ac:cxnSpMkLst>
        </pc:cxnChg>
        <pc:cxnChg chg="add mod">
          <ac:chgData name="HADHRI Moncef" userId="895ef482-96ff-4dd4-9c74-0dc92131d96c" providerId="ADAL" clId="{03ABE104-6815-43DD-8C1C-1BD58040124F}" dt="2024-06-25T13:18:54.583" v="1665" actId="1076"/>
          <ac:cxnSpMkLst>
            <pc:docMk/>
            <pc:sldMk cId="94998489" sldId="2147481504"/>
            <ac:cxnSpMk id="10" creationId="{56D9456D-8AEF-AF80-EBD5-5A03F367542F}"/>
          </ac:cxnSpMkLst>
        </pc:cxnChg>
        <pc:cxnChg chg="del mod">
          <ac:chgData name="HADHRI Moncef" userId="895ef482-96ff-4dd4-9c74-0dc92131d96c" providerId="ADAL" clId="{03ABE104-6815-43DD-8C1C-1BD58040124F}" dt="2024-06-25T13:17:21.001" v="1531" actId="478"/>
          <ac:cxnSpMkLst>
            <pc:docMk/>
            <pc:sldMk cId="94998489" sldId="2147481504"/>
            <ac:cxnSpMk id="15" creationId="{D860F528-EA0C-A97C-4205-B0BFA5D6C4CA}"/>
          </ac:cxnSpMkLst>
        </pc:cxnChg>
        <pc:cxnChg chg="del">
          <ac:chgData name="HADHRI Moncef" userId="895ef482-96ff-4dd4-9c74-0dc92131d96c" providerId="ADAL" clId="{03ABE104-6815-43DD-8C1C-1BD58040124F}" dt="2024-06-25T13:17:22.526" v="1533" actId="478"/>
          <ac:cxnSpMkLst>
            <pc:docMk/>
            <pc:sldMk cId="94998489" sldId="2147481504"/>
            <ac:cxnSpMk id="19" creationId="{482938AD-D7EB-188C-709A-8D0055BFBF76}"/>
          </ac:cxnSpMkLst>
        </pc:cxnChg>
      </pc:sldChg>
      <pc:sldChg chg="addSp delSp modSp add del mod">
        <pc:chgData name="HADHRI Moncef" userId="895ef482-96ff-4dd4-9c74-0dc92131d96c" providerId="ADAL" clId="{03ABE104-6815-43DD-8C1C-1BD58040124F}" dt="2024-06-26T10:34:52.445" v="3733" actId="47"/>
        <pc:sldMkLst>
          <pc:docMk/>
          <pc:sldMk cId="2589509479" sldId="2147481505"/>
        </pc:sldMkLst>
        <pc:spChg chg="mod">
          <ac:chgData name="HADHRI Moncef" userId="895ef482-96ff-4dd4-9c74-0dc92131d96c" providerId="ADAL" clId="{03ABE104-6815-43DD-8C1C-1BD58040124F}" dt="2024-06-25T14:22:00.243" v="1843" actId="113"/>
          <ac:spMkLst>
            <pc:docMk/>
            <pc:sldMk cId="2589509479" sldId="2147481505"/>
            <ac:spMk id="2" creationId="{856E19AE-0A7B-4174-EF1E-1E1EF13D8B4C}"/>
          </ac:spMkLst>
        </pc:spChg>
        <pc:spChg chg="add mod">
          <ac:chgData name="HADHRI Moncef" userId="895ef482-96ff-4dd4-9c74-0dc92131d96c" providerId="ADAL" clId="{03ABE104-6815-43DD-8C1C-1BD58040124F}" dt="2024-06-25T14:00:25.380" v="1746" actId="1076"/>
          <ac:spMkLst>
            <pc:docMk/>
            <pc:sldMk cId="2589509479" sldId="2147481505"/>
            <ac:spMk id="5" creationId="{4CD4B9FD-B3D0-7847-552E-2985839BB5F1}"/>
          </ac:spMkLst>
        </pc:spChg>
        <pc:spChg chg="del">
          <ac:chgData name="HADHRI Moncef" userId="895ef482-96ff-4dd4-9c74-0dc92131d96c" providerId="ADAL" clId="{03ABE104-6815-43DD-8C1C-1BD58040124F}" dt="2024-06-25T13:19:08.243" v="1669" actId="478"/>
          <ac:spMkLst>
            <pc:docMk/>
            <pc:sldMk cId="2589509479" sldId="2147481505"/>
            <ac:spMk id="11" creationId="{65F77253-A3A3-4CA7-6B83-126CEE74777A}"/>
          </ac:spMkLst>
        </pc:spChg>
        <pc:picChg chg="mod">
          <ac:chgData name="HADHRI Moncef" userId="895ef482-96ff-4dd4-9c74-0dc92131d96c" providerId="ADAL" clId="{03ABE104-6815-43DD-8C1C-1BD58040124F}" dt="2024-06-25T14:21:57.277" v="1842" actId="1076"/>
          <ac:picMkLst>
            <pc:docMk/>
            <pc:sldMk cId="2589509479" sldId="2147481505"/>
            <ac:picMk id="6" creationId="{71DCBD8F-4E3E-496A-29E0-00392E65094B}"/>
          </ac:picMkLst>
        </pc:picChg>
        <pc:picChg chg="del">
          <ac:chgData name="HADHRI Moncef" userId="895ef482-96ff-4dd4-9c74-0dc92131d96c" providerId="ADAL" clId="{03ABE104-6815-43DD-8C1C-1BD58040124F}" dt="2024-06-25T13:19:05.013" v="1668" actId="478"/>
          <ac:picMkLst>
            <pc:docMk/>
            <pc:sldMk cId="2589509479" sldId="2147481505"/>
            <ac:picMk id="8" creationId="{5976336C-3CE7-47A8-D564-1785BADBB498}"/>
          </ac:picMkLst>
        </pc:picChg>
        <pc:cxnChg chg="add mod">
          <ac:chgData name="HADHRI Moncef" userId="895ef482-96ff-4dd4-9c74-0dc92131d96c" providerId="ADAL" clId="{03ABE104-6815-43DD-8C1C-1BD58040124F}" dt="2024-06-25T13:19:29.674" v="1674" actId="1076"/>
          <ac:cxnSpMkLst>
            <pc:docMk/>
            <pc:sldMk cId="2589509479" sldId="2147481505"/>
            <ac:cxnSpMk id="3" creationId="{F8422B5A-F917-6276-D2CF-C7CD7707C518}"/>
          </ac:cxnSpMkLst>
        </pc:cxnChg>
        <pc:cxnChg chg="del">
          <ac:chgData name="HADHRI Moncef" userId="895ef482-96ff-4dd4-9c74-0dc92131d96c" providerId="ADAL" clId="{03ABE104-6815-43DD-8C1C-1BD58040124F}" dt="2024-06-25T13:19:08.243" v="1669" actId="478"/>
          <ac:cxnSpMkLst>
            <pc:docMk/>
            <pc:sldMk cId="2589509479" sldId="2147481505"/>
            <ac:cxnSpMk id="10" creationId="{56D9456D-8AEF-AF80-EBD5-5A03F367542F}"/>
          </ac:cxnSpMkLst>
        </pc:cxnChg>
      </pc:sldChg>
      <pc:sldChg chg="addSp delSp modSp add del mod ord">
        <pc:chgData name="HADHRI Moncef" userId="895ef482-96ff-4dd4-9c74-0dc92131d96c" providerId="ADAL" clId="{03ABE104-6815-43DD-8C1C-1BD58040124F}" dt="2024-06-28T12:01:05.813" v="4607" actId="47"/>
        <pc:sldMkLst>
          <pc:docMk/>
          <pc:sldMk cId="1977866166" sldId="2147481506"/>
        </pc:sldMkLst>
        <pc:spChg chg="mod">
          <ac:chgData name="HADHRI Moncef" userId="895ef482-96ff-4dd4-9c74-0dc92131d96c" providerId="ADAL" clId="{03ABE104-6815-43DD-8C1C-1BD58040124F}" dt="2024-06-26T12:38:13.840" v="3810" actId="13926"/>
          <ac:spMkLst>
            <pc:docMk/>
            <pc:sldMk cId="1977866166" sldId="2147481506"/>
            <ac:spMk id="2" creationId="{856E19AE-0A7B-4174-EF1E-1E1EF13D8B4C}"/>
          </ac:spMkLst>
        </pc:spChg>
        <pc:spChg chg="mod">
          <ac:chgData name="HADHRI Moncef" userId="895ef482-96ff-4dd4-9c74-0dc92131d96c" providerId="ADAL" clId="{03ABE104-6815-43DD-8C1C-1BD58040124F}" dt="2024-06-25T14:19:02.650" v="1789" actId="20577"/>
          <ac:spMkLst>
            <pc:docMk/>
            <pc:sldMk cId="1977866166" sldId="2147481506"/>
            <ac:spMk id="18" creationId="{3C64C978-27EE-C9B4-151C-2A6653B4CE02}"/>
          </ac:spMkLst>
        </pc:spChg>
        <pc:spChg chg="mod">
          <ac:chgData name="HADHRI Moncef" userId="895ef482-96ff-4dd4-9c74-0dc92131d96c" providerId="ADAL" clId="{03ABE104-6815-43DD-8C1C-1BD58040124F}" dt="2024-06-25T14:19:25.879" v="1801" actId="20577"/>
          <ac:spMkLst>
            <pc:docMk/>
            <pc:sldMk cId="1977866166" sldId="2147481506"/>
            <ac:spMk id="20" creationId="{730ABDF0-A1A7-8647-E842-BDB41B0AB80A}"/>
          </ac:spMkLst>
        </pc:spChg>
        <pc:picChg chg="del">
          <ac:chgData name="HADHRI Moncef" userId="895ef482-96ff-4dd4-9c74-0dc92131d96c" providerId="ADAL" clId="{03ABE104-6815-43DD-8C1C-1BD58040124F}" dt="2024-06-25T14:16:51.171" v="1748" actId="478"/>
          <ac:picMkLst>
            <pc:docMk/>
            <pc:sldMk cId="1977866166" sldId="2147481506"/>
            <ac:picMk id="3" creationId="{2A01C7F9-A8F9-D040-FA80-7DE4118BB4EC}"/>
          </ac:picMkLst>
        </pc:picChg>
        <pc:picChg chg="del mod">
          <ac:chgData name="HADHRI Moncef" userId="895ef482-96ff-4dd4-9c74-0dc92131d96c" providerId="ADAL" clId="{03ABE104-6815-43DD-8C1C-1BD58040124F}" dt="2024-06-25T14:16:52.617" v="1750" actId="478"/>
          <ac:picMkLst>
            <pc:docMk/>
            <pc:sldMk cId="1977866166" sldId="2147481506"/>
            <ac:picMk id="5" creationId="{2F28DF0F-7A10-7EED-A2A0-91149AE91BA9}"/>
          </ac:picMkLst>
        </pc:picChg>
        <pc:picChg chg="mod">
          <ac:chgData name="HADHRI Moncef" userId="895ef482-96ff-4dd4-9c74-0dc92131d96c" providerId="ADAL" clId="{03ABE104-6815-43DD-8C1C-1BD58040124F}" dt="2024-06-25T14:20:07.084" v="1805" actId="14100"/>
          <ac:picMkLst>
            <pc:docMk/>
            <pc:sldMk cId="1977866166" sldId="2147481506"/>
            <ac:picMk id="6" creationId="{5CB66C85-8DDA-346C-EAD2-7371B09EDC18}"/>
          </ac:picMkLst>
        </pc:picChg>
        <pc:picChg chg="mod">
          <ac:chgData name="HADHRI Moncef" userId="895ef482-96ff-4dd4-9c74-0dc92131d96c" providerId="ADAL" clId="{03ABE104-6815-43DD-8C1C-1BD58040124F}" dt="2024-06-26T10:37:59.161" v="3740" actId="1036"/>
          <ac:picMkLst>
            <pc:docMk/>
            <pc:sldMk cId="1977866166" sldId="2147481506"/>
            <ac:picMk id="10" creationId="{C4A3FD85-A372-A300-4261-A6738423C03D}"/>
          </ac:picMkLst>
        </pc:picChg>
        <pc:cxnChg chg="del">
          <ac:chgData name="HADHRI Moncef" userId="895ef482-96ff-4dd4-9c74-0dc92131d96c" providerId="ADAL" clId="{03ABE104-6815-43DD-8C1C-1BD58040124F}" dt="2024-06-25T14:16:55.718" v="1752" actId="478"/>
          <ac:cxnSpMkLst>
            <pc:docMk/>
            <pc:sldMk cId="1977866166" sldId="2147481506"/>
            <ac:cxnSpMk id="7" creationId="{8F3D33A9-4606-3915-79BB-AC4748227FF3}"/>
          </ac:cxnSpMkLst>
        </pc:cxnChg>
        <pc:cxnChg chg="add mod">
          <ac:chgData name="HADHRI Moncef" userId="895ef482-96ff-4dd4-9c74-0dc92131d96c" providerId="ADAL" clId="{03ABE104-6815-43DD-8C1C-1BD58040124F}" dt="2024-06-25T14:18:40.924" v="1771" actId="1076"/>
          <ac:cxnSpMkLst>
            <pc:docMk/>
            <pc:sldMk cId="1977866166" sldId="2147481506"/>
            <ac:cxnSpMk id="8" creationId="{620C9D15-AFA7-AAAA-2E0B-99EB1CDDA8E4}"/>
          </ac:cxnSpMkLst>
        </pc:cxnChg>
        <pc:cxnChg chg="del">
          <ac:chgData name="HADHRI Moncef" userId="895ef482-96ff-4dd4-9c74-0dc92131d96c" providerId="ADAL" clId="{03ABE104-6815-43DD-8C1C-1BD58040124F}" dt="2024-06-25T14:16:53.922" v="1751" actId="478"/>
          <ac:cxnSpMkLst>
            <pc:docMk/>
            <pc:sldMk cId="1977866166" sldId="2147481506"/>
            <ac:cxnSpMk id="9" creationId="{80DC91AE-635F-ADAB-A0DA-7E86C4A4EB55}"/>
          </ac:cxnSpMkLst>
        </pc:cxnChg>
        <pc:cxnChg chg="add mod">
          <ac:chgData name="HADHRI Moncef" userId="895ef482-96ff-4dd4-9c74-0dc92131d96c" providerId="ADAL" clId="{03ABE104-6815-43DD-8C1C-1BD58040124F}" dt="2024-06-25T14:20:31.551" v="1814" actId="14100"/>
          <ac:cxnSpMkLst>
            <pc:docMk/>
            <pc:sldMk cId="1977866166" sldId="2147481506"/>
            <ac:cxnSpMk id="11" creationId="{B152998D-708A-777E-131F-275993AC4A43}"/>
          </ac:cxnSpMkLst>
        </pc:cxnChg>
      </pc:sldChg>
      <pc:sldChg chg="delSp modSp add del mod ord">
        <pc:chgData name="HADHRI Moncef" userId="895ef482-96ff-4dd4-9c74-0dc92131d96c" providerId="ADAL" clId="{03ABE104-6815-43DD-8C1C-1BD58040124F}" dt="2024-06-26T10:34:52.445" v="3733" actId="47"/>
        <pc:sldMkLst>
          <pc:docMk/>
          <pc:sldMk cId="1036263083" sldId="2147481507"/>
        </pc:sldMkLst>
        <pc:spChg chg="mod">
          <ac:chgData name="HADHRI Moncef" userId="895ef482-96ff-4dd4-9c74-0dc92131d96c" providerId="ADAL" clId="{03ABE104-6815-43DD-8C1C-1BD58040124F}" dt="2024-06-25T14:24:01.440" v="1888" actId="20577"/>
          <ac:spMkLst>
            <pc:docMk/>
            <pc:sldMk cId="1036263083" sldId="2147481507"/>
            <ac:spMk id="2" creationId="{856E19AE-0A7B-4174-EF1E-1E1EF13D8B4C}"/>
          </ac:spMkLst>
        </pc:spChg>
        <pc:spChg chg="mod">
          <ac:chgData name="HADHRI Moncef" userId="895ef482-96ff-4dd4-9c74-0dc92131d96c" providerId="ADAL" clId="{03ABE104-6815-43DD-8C1C-1BD58040124F}" dt="2024-06-26T07:29:25.567" v="1989" actId="20577"/>
          <ac:spMkLst>
            <pc:docMk/>
            <pc:sldMk cId="1036263083" sldId="2147481507"/>
            <ac:spMk id="4" creationId="{333740F9-C70E-F0DE-8AAD-DA72FF9DFCE1}"/>
          </ac:spMkLst>
        </pc:spChg>
        <pc:spChg chg="mod">
          <ac:chgData name="HADHRI Moncef" userId="895ef482-96ff-4dd4-9c74-0dc92131d96c" providerId="ADAL" clId="{03ABE104-6815-43DD-8C1C-1BD58040124F}" dt="2024-06-25T14:31:02.659" v="1977" actId="1076"/>
          <ac:spMkLst>
            <pc:docMk/>
            <pc:sldMk cId="1036263083" sldId="2147481507"/>
            <ac:spMk id="11" creationId="{65F77253-A3A3-4CA7-6B83-126CEE74777A}"/>
          </ac:spMkLst>
        </pc:spChg>
        <pc:picChg chg="del mod">
          <ac:chgData name="HADHRI Moncef" userId="895ef482-96ff-4dd4-9c74-0dc92131d96c" providerId="ADAL" clId="{03ABE104-6815-43DD-8C1C-1BD58040124F}" dt="2024-06-25T14:25:04.562" v="1891" actId="478"/>
          <ac:picMkLst>
            <pc:docMk/>
            <pc:sldMk cId="1036263083" sldId="2147481507"/>
            <ac:picMk id="3" creationId="{69DDF2C4-5998-D4F1-7801-C766138F5C26}"/>
          </ac:picMkLst>
        </pc:picChg>
        <pc:picChg chg="del mod">
          <ac:chgData name="HADHRI Moncef" userId="895ef482-96ff-4dd4-9c74-0dc92131d96c" providerId="ADAL" clId="{03ABE104-6815-43DD-8C1C-1BD58040124F}" dt="2024-06-25T14:25:18.266" v="1894" actId="478"/>
          <ac:picMkLst>
            <pc:docMk/>
            <pc:sldMk cId="1036263083" sldId="2147481507"/>
            <ac:picMk id="5" creationId="{22241051-38B2-EEA9-29BB-6EC40B594637}"/>
          </ac:picMkLst>
        </pc:picChg>
        <pc:picChg chg="del mod">
          <ac:chgData name="HADHRI Moncef" userId="895ef482-96ff-4dd4-9c74-0dc92131d96c" providerId="ADAL" clId="{03ABE104-6815-43DD-8C1C-1BD58040124F}" dt="2024-06-25T14:25:50.663" v="1897" actId="478"/>
          <ac:picMkLst>
            <pc:docMk/>
            <pc:sldMk cId="1036263083" sldId="2147481507"/>
            <ac:picMk id="6" creationId="{8F6DFC67-89BC-C581-DAD4-A849371D3108}"/>
          </ac:picMkLst>
        </pc:picChg>
        <pc:picChg chg="mod">
          <ac:chgData name="HADHRI Moncef" userId="895ef482-96ff-4dd4-9c74-0dc92131d96c" providerId="ADAL" clId="{03ABE104-6815-43DD-8C1C-1BD58040124F}" dt="2024-06-25T14:27:11.143" v="1904" actId="692"/>
          <ac:picMkLst>
            <pc:docMk/>
            <pc:sldMk cId="1036263083" sldId="2147481507"/>
            <ac:picMk id="7" creationId="{E4C5E15F-999E-BF34-9B64-4EC3B5DB7745}"/>
          </ac:picMkLst>
        </pc:picChg>
        <pc:picChg chg="del">
          <ac:chgData name="HADHRI Moncef" userId="895ef482-96ff-4dd4-9c74-0dc92131d96c" providerId="ADAL" clId="{03ABE104-6815-43DD-8C1C-1BD58040124F}" dt="2024-06-25T14:24:04.283" v="1889" actId="478"/>
          <ac:picMkLst>
            <pc:docMk/>
            <pc:sldMk cId="1036263083" sldId="2147481507"/>
            <ac:picMk id="8" creationId="{5976336C-3CE7-47A8-D564-1785BADBB498}"/>
          </ac:picMkLst>
        </pc:picChg>
        <pc:cxnChg chg="mod">
          <ac:chgData name="HADHRI Moncef" userId="895ef482-96ff-4dd4-9c74-0dc92131d96c" providerId="ADAL" clId="{03ABE104-6815-43DD-8C1C-1BD58040124F}" dt="2024-06-25T14:31:06.045" v="1978" actId="14100"/>
          <ac:cxnSpMkLst>
            <pc:docMk/>
            <pc:sldMk cId="1036263083" sldId="2147481507"/>
            <ac:cxnSpMk id="10" creationId="{56D9456D-8AEF-AF80-EBD5-5A03F367542F}"/>
          </ac:cxnSpMkLst>
        </pc:cxnChg>
      </pc:sldChg>
      <pc:sldChg chg="addSp delSp modSp add del mod ord">
        <pc:chgData name="HADHRI Moncef" userId="895ef482-96ff-4dd4-9c74-0dc92131d96c" providerId="ADAL" clId="{03ABE104-6815-43DD-8C1C-1BD58040124F}" dt="2024-06-28T12:01:05.813" v="4607" actId="47"/>
        <pc:sldMkLst>
          <pc:docMk/>
          <pc:sldMk cId="2147319669" sldId="2147481508"/>
        </pc:sldMkLst>
        <pc:spChg chg="add mod">
          <ac:chgData name="HADHRI Moncef" userId="895ef482-96ff-4dd4-9c74-0dc92131d96c" providerId="ADAL" clId="{03ABE104-6815-43DD-8C1C-1BD58040124F}" dt="2024-06-26T08:48:23.766" v="2099" actId="1038"/>
          <ac:spMkLst>
            <pc:docMk/>
            <pc:sldMk cId="2147319669" sldId="2147481508"/>
            <ac:spMk id="5" creationId="{4FEFDEE7-13CC-1435-C30A-782B1443FF5A}"/>
          </ac:spMkLst>
        </pc:spChg>
        <pc:spChg chg="add mod">
          <ac:chgData name="HADHRI Moncef" userId="895ef482-96ff-4dd4-9c74-0dc92131d96c" providerId="ADAL" clId="{03ABE104-6815-43DD-8C1C-1BD58040124F}" dt="2024-06-26T09:14:41.639" v="2450" actId="1035"/>
          <ac:spMkLst>
            <pc:docMk/>
            <pc:sldMk cId="2147319669" sldId="2147481508"/>
            <ac:spMk id="6" creationId="{D53EFDC7-C085-19C7-97A1-62838910D9FB}"/>
          </ac:spMkLst>
        </pc:spChg>
        <pc:spChg chg="mod">
          <ac:chgData name="HADHRI Moncef" userId="895ef482-96ff-4dd4-9c74-0dc92131d96c" providerId="ADAL" clId="{03ABE104-6815-43DD-8C1C-1BD58040124F}" dt="2024-06-26T08:51:58.716" v="2280" actId="20577"/>
          <ac:spMkLst>
            <pc:docMk/>
            <pc:sldMk cId="2147319669" sldId="2147481508"/>
            <ac:spMk id="7" creationId="{CECF6F69-8136-7F56-4B24-EF0F57DDD139}"/>
          </ac:spMkLst>
        </pc:spChg>
        <pc:spChg chg="mod">
          <ac:chgData name="HADHRI Moncef" userId="895ef482-96ff-4dd4-9c74-0dc92131d96c" providerId="ADAL" clId="{03ABE104-6815-43DD-8C1C-1BD58040124F}" dt="2024-06-26T09:57:55.750" v="3310" actId="14100"/>
          <ac:spMkLst>
            <pc:docMk/>
            <pc:sldMk cId="2147319669" sldId="2147481508"/>
            <ac:spMk id="9" creationId="{F3218AD9-BC1A-6FBA-AA1A-439FE02146D0}"/>
          </ac:spMkLst>
        </pc:spChg>
        <pc:spChg chg="add mod">
          <ac:chgData name="HADHRI Moncef" userId="895ef482-96ff-4dd4-9c74-0dc92131d96c" providerId="ADAL" clId="{03ABE104-6815-43DD-8C1C-1BD58040124F}" dt="2024-06-26T08:56:05.434" v="2313" actId="1036"/>
          <ac:spMkLst>
            <pc:docMk/>
            <pc:sldMk cId="2147319669" sldId="2147481508"/>
            <ac:spMk id="10" creationId="{57134EB4-75E0-A4A1-ABB6-1BA1174D2A4D}"/>
          </ac:spMkLst>
        </pc:spChg>
        <pc:spChg chg="add mod">
          <ac:chgData name="HADHRI Moncef" userId="895ef482-96ff-4dd4-9c74-0dc92131d96c" providerId="ADAL" clId="{03ABE104-6815-43DD-8C1C-1BD58040124F}" dt="2024-06-26T08:56:05.434" v="2313" actId="1036"/>
          <ac:spMkLst>
            <pc:docMk/>
            <pc:sldMk cId="2147319669" sldId="2147481508"/>
            <ac:spMk id="12" creationId="{3F5EDEAA-635C-0A05-373C-708E6452F00D}"/>
          </ac:spMkLst>
        </pc:spChg>
        <pc:picChg chg="del">
          <ac:chgData name="HADHRI Moncef" userId="895ef482-96ff-4dd4-9c74-0dc92131d96c" providerId="ADAL" clId="{03ABE104-6815-43DD-8C1C-1BD58040124F}" dt="2024-06-26T08:43:37.130" v="1995" actId="478"/>
          <ac:picMkLst>
            <pc:docMk/>
            <pc:sldMk cId="2147319669" sldId="2147481508"/>
            <ac:picMk id="2" creationId="{F55AD7DC-923B-3F9F-67CD-11A560346653}"/>
          </ac:picMkLst>
        </pc:picChg>
        <pc:picChg chg="mod">
          <ac:chgData name="HADHRI Moncef" userId="895ef482-96ff-4dd4-9c74-0dc92131d96c" providerId="ADAL" clId="{03ABE104-6815-43DD-8C1C-1BD58040124F}" dt="2024-06-26T08:46:14.295" v="2089" actId="14100"/>
          <ac:picMkLst>
            <pc:docMk/>
            <pc:sldMk cId="2147319669" sldId="2147481508"/>
            <ac:picMk id="3" creationId="{3E055459-FB63-043F-FDE5-C0F00276AC32}"/>
          </ac:picMkLst>
        </pc:picChg>
        <pc:picChg chg="mod">
          <ac:chgData name="HADHRI Moncef" userId="895ef482-96ff-4dd4-9c74-0dc92131d96c" providerId="ADAL" clId="{03ABE104-6815-43DD-8C1C-1BD58040124F}" dt="2024-06-26T08:44:33.793" v="2007" actId="14100"/>
          <ac:picMkLst>
            <pc:docMk/>
            <pc:sldMk cId="2147319669" sldId="2147481508"/>
            <ac:picMk id="4" creationId="{8A60E82D-5DA8-D365-74C3-00FB0127B31D}"/>
          </ac:picMkLst>
        </pc:picChg>
        <pc:cxnChg chg="add mod">
          <ac:chgData name="HADHRI Moncef" userId="895ef482-96ff-4dd4-9c74-0dc92131d96c" providerId="ADAL" clId="{03ABE104-6815-43DD-8C1C-1BD58040124F}" dt="2024-06-26T08:56:05.434" v="2313" actId="1036"/>
          <ac:cxnSpMkLst>
            <pc:docMk/>
            <pc:sldMk cId="2147319669" sldId="2147481508"/>
            <ac:cxnSpMk id="8" creationId="{635A776C-0BD6-D049-5D87-E5CBA7B5D2A6}"/>
          </ac:cxnSpMkLst>
        </pc:cxnChg>
        <pc:cxnChg chg="add mod">
          <ac:chgData name="HADHRI Moncef" userId="895ef482-96ff-4dd4-9c74-0dc92131d96c" providerId="ADAL" clId="{03ABE104-6815-43DD-8C1C-1BD58040124F}" dt="2024-06-26T08:56:05.434" v="2313" actId="1036"/>
          <ac:cxnSpMkLst>
            <pc:docMk/>
            <pc:sldMk cId="2147319669" sldId="2147481508"/>
            <ac:cxnSpMk id="11" creationId="{8E2A9C33-6792-C00A-0E47-B1111228005F}"/>
          </ac:cxnSpMkLst>
        </pc:cxnChg>
      </pc:sldChg>
      <pc:sldChg chg="modSp add del mod">
        <pc:chgData name="HADHRI Moncef" userId="895ef482-96ff-4dd4-9c74-0dc92131d96c" providerId="ADAL" clId="{03ABE104-6815-43DD-8C1C-1BD58040124F}" dt="2024-06-25T14:33:04.824" v="1988" actId="47"/>
        <pc:sldMkLst>
          <pc:docMk/>
          <pc:sldMk cId="3415442516" sldId="2147481508"/>
        </pc:sldMkLst>
        <pc:spChg chg="mod">
          <ac:chgData name="HADHRI Moncef" userId="895ef482-96ff-4dd4-9c74-0dc92131d96c" providerId="ADAL" clId="{03ABE104-6815-43DD-8C1C-1BD58040124F}" dt="2024-06-25T14:22:29.202" v="1863" actId="113"/>
          <ac:spMkLst>
            <pc:docMk/>
            <pc:sldMk cId="3415442516" sldId="2147481508"/>
            <ac:spMk id="2" creationId="{856E19AE-0A7B-4174-EF1E-1E1EF13D8B4C}"/>
          </ac:spMkLst>
        </pc:spChg>
      </pc:sldChg>
      <pc:sldChg chg="add del">
        <pc:chgData name="HADHRI Moncef" userId="895ef482-96ff-4dd4-9c74-0dc92131d96c" providerId="ADAL" clId="{03ABE104-6815-43DD-8C1C-1BD58040124F}" dt="2024-06-26T08:43:25.250" v="1993" actId="2696"/>
        <pc:sldMkLst>
          <pc:docMk/>
          <pc:sldMk cId="3916363131" sldId="2147481508"/>
        </pc:sldMkLst>
      </pc:sldChg>
      <pc:sldChg chg="addSp delSp modSp add mod ord">
        <pc:chgData name="HADHRI Moncef" userId="895ef482-96ff-4dd4-9c74-0dc92131d96c" providerId="ADAL" clId="{03ABE104-6815-43DD-8C1C-1BD58040124F}" dt="2024-07-01T10:50:56.260" v="4689" actId="14100"/>
        <pc:sldMkLst>
          <pc:docMk/>
          <pc:sldMk cId="437975101" sldId="2147481509"/>
        </pc:sldMkLst>
        <pc:spChg chg="mod">
          <ac:chgData name="HADHRI Moncef" userId="895ef482-96ff-4dd4-9c74-0dc92131d96c" providerId="ADAL" clId="{03ABE104-6815-43DD-8C1C-1BD58040124F}" dt="2024-07-01T10:50:56.260" v="4689" actId="14100"/>
          <ac:spMkLst>
            <pc:docMk/>
            <pc:sldMk cId="437975101" sldId="2147481509"/>
            <ac:spMk id="2" creationId="{856E19AE-0A7B-4174-EF1E-1E1EF13D8B4C}"/>
          </ac:spMkLst>
        </pc:spChg>
        <pc:spChg chg="del">
          <ac:chgData name="HADHRI Moncef" userId="895ef482-96ff-4dd4-9c74-0dc92131d96c" providerId="ADAL" clId="{03ABE104-6815-43DD-8C1C-1BD58040124F}" dt="2024-06-26T09:24:42.028" v="2828" actId="478"/>
          <ac:spMkLst>
            <pc:docMk/>
            <pc:sldMk cId="437975101" sldId="2147481509"/>
            <ac:spMk id="5" creationId="{6BA19653-2420-DC91-78DE-CFD688ABE773}"/>
          </ac:spMkLst>
        </pc:spChg>
        <pc:spChg chg="add mod">
          <ac:chgData name="HADHRI Moncef" userId="895ef482-96ff-4dd4-9c74-0dc92131d96c" providerId="ADAL" clId="{03ABE104-6815-43DD-8C1C-1BD58040124F}" dt="2024-06-26T09:28:40.805" v="2959" actId="1035"/>
          <ac:spMkLst>
            <pc:docMk/>
            <pc:sldMk cId="437975101" sldId="2147481509"/>
            <ac:spMk id="8" creationId="{42FACD64-1197-D099-E4A5-45AEAE406F7C}"/>
          </ac:spMkLst>
        </pc:spChg>
        <pc:picChg chg="mod">
          <ac:chgData name="HADHRI Moncef" userId="895ef482-96ff-4dd4-9c74-0dc92131d96c" providerId="ADAL" clId="{03ABE104-6815-43DD-8C1C-1BD58040124F}" dt="2024-06-26T09:28:35.302" v="2941" actId="1076"/>
          <ac:picMkLst>
            <pc:docMk/>
            <pc:sldMk cId="437975101" sldId="2147481509"/>
            <ac:picMk id="3" creationId="{DC9AABF1-609B-1387-E02B-3AE1E65C3332}"/>
          </ac:picMkLst>
        </pc:picChg>
        <pc:picChg chg="mod">
          <ac:chgData name="HADHRI Moncef" userId="895ef482-96ff-4dd4-9c74-0dc92131d96c" providerId="ADAL" clId="{03ABE104-6815-43DD-8C1C-1BD58040124F}" dt="2024-06-26T09:26:17.607" v="2837" actId="1076"/>
          <ac:picMkLst>
            <pc:docMk/>
            <pc:sldMk cId="437975101" sldId="2147481509"/>
            <ac:picMk id="6" creationId="{4D702661-1D4E-D630-BB48-C96062FDF0B0}"/>
          </ac:picMkLst>
        </pc:picChg>
        <pc:picChg chg="del">
          <ac:chgData name="HADHRI Moncef" userId="895ef482-96ff-4dd4-9c74-0dc92131d96c" providerId="ADAL" clId="{03ABE104-6815-43DD-8C1C-1BD58040124F}" dt="2024-06-26T09:24:41.073" v="2827" actId="478"/>
          <ac:picMkLst>
            <pc:docMk/>
            <pc:sldMk cId="437975101" sldId="2147481509"/>
            <ac:picMk id="9" creationId="{EE04D0B9-532B-1755-1EBF-EED26A1F0364}"/>
          </ac:picMkLst>
        </pc:picChg>
        <pc:cxnChg chg="del">
          <ac:chgData name="HADHRI Moncef" userId="895ef482-96ff-4dd4-9c74-0dc92131d96c" providerId="ADAL" clId="{03ABE104-6815-43DD-8C1C-1BD58040124F}" dt="2024-06-26T09:24:42.675" v="2829" actId="478"/>
          <ac:cxnSpMkLst>
            <pc:docMk/>
            <pc:sldMk cId="437975101" sldId="2147481509"/>
            <ac:cxnSpMk id="7" creationId="{DA31F28B-448E-66AB-C708-667777745636}"/>
          </ac:cxnSpMkLst>
        </pc:cxnChg>
        <pc:cxnChg chg="add mod">
          <ac:chgData name="HADHRI Moncef" userId="895ef482-96ff-4dd4-9c74-0dc92131d96c" providerId="ADAL" clId="{03ABE104-6815-43DD-8C1C-1BD58040124F}" dt="2024-06-26T09:28:40.805" v="2959" actId="1035"/>
          <ac:cxnSpMkLst>
            <pc:docMk/>
            <pc:sldMk cId="437975101" sldId="2147481509"/>
            <ac:cxnSpMk id="10" creationId="{1CFA75D5-9D29-9690-4488-F206D45227DE}"/>
          </ac:cxnSpMkLst>
        </pc:cxnChg>
      </pc:sldChg>
      <pc:sldChg chg="new del">
        <pc:chgData name="HADHRI Moncef" userId="895ef482-96ff-4dd4-9c74-0dc92131d96c" providerId="ADAL" clId="{03ABE104-6815-43DD-8C1C-1BD58040124F}" dt="2024-06-26T10:34:52.445" v="3733" actId="47"/>
        <pc:sldMkLst>
          <pc:docMk/>
          <pc:sldMk cId="654057635" sldId="2147481510"/>
        </pc:sldMkLst>
      </pc:sldChg>
      <pc:sldChg chg="addSp delSp modSp add del mod ord">
        <pc:chgData name="HADHRI Moncef" userId="895ef482-96ff-4dd4-9c74-0dc92131d96c" providerId="ADAL" clId="{03ABE104-6815-43DD-8C1C-1BD58040124F}" dt="2024-07-03T07:56:30.042" v="5268" actId="47"/>
        <pc:sldMkLst>
          <pc:docMk/>
          <pc:sldMk cId="2028164113" sldId="2147481511"/>
        </pc:sldMkLst>
        <pc:spChg chg="mod">
          <ac:chgData name="HADHRI Moncef" userId="895ef482-96ff-4dd4-9c74-0dc92131d96c" providerId="ADAL" clId="{03ABE104-6815-43DD-8C1C-1BD58040124F}" dt="2024-06-26T10:29:23.862" v="3678" actId="14100"/>
          <ac:spMkLst>
            <pc:docMk/>
            <pc:sldMk cId="2028164113" sldId="2147481511"/>
            <ac:spMk id="2" creationId="{856E19AE-0A7B-4174-EF1E-1E1EF13D8B4C}"/>
          </ac:spMkLst>
        </pc:spChg>
        <pc:spChg chg="add del">
          <ac:chgData name="HADHRI Moncef" userId="895ef482-96ff-4dd4-9c74-0dc92131d96c" providerId="ADAL" clId="{03ABE104-6815-43DD-8C1C-1BD58040124F}" dt="2024-06-28T10:33:21.295" v="4594" actId="478"/>
          <ac:spMkLst>
            <pc:docMk/>
            <pc:sldMk cId="2028164113" sldId="2147481511"/>
            <ac:spMk id="7" creationId="{CDA585CC-7CFD-0194-9C31-850935F835B2}"/>
          </ac:spMkLst>
        </pc:spChg>
        <pc:spChg chg="add del mod">
          <ac:chgData name="HADHRI Moncef" userId="895ef482-96ff-4dd4-9c74-0dc92131d96c" providerId="ADAL" clId="{03ABE104-6815-43DD-8C1C-1BD58040124F}" dt="2024-06-28T10:33:36.976" v="4598" actId="478"/>
          <ac:spMkLst>
            <pc:docMk/>
            <pc:sldMk cId="2028164113" sldId="2147481511"/>
            <ac:spMk id="8" creationId="{D832D246-54E9-A8F3-F977-621E9FEA439D}"/>
          </ac:spMkLst>
        </pc:spChg>
        <pc:spChg chg="del">
          <ac:chgData name="HADHRI Moncef" userId="895ef482-96ff-4dd4-9c74-0dc92131d96c" providerId="ADAL" clId="{03ABE104-6815-43DD-8C1C-1BD58040124F}" dt="2024-06-26T10:27:16.756" v="3575" actId="478"/>
          <ac:spMkLst>
            <pc:docMk/>
            <pc:sldMk cId="2028164113" sldId="2147481511"/>
            <ac:spMk id="10" creationId="{71D5DE05-F7BD-5C69-5B3B-0FBE1BC14DCD}"/>
          </ac:spMkLst>
        </pc:spChg>
        <pc:spChg chg="del">
          <ac:chgData name="HADHRI Moncef" userId="895ef482-96ff-4dd4-9c74-0dc92131d96c" providerId="ADAL" clId="{03ABE104-6815-43DD-8C1C-1BD58040124F}" dt="2024-06-26T10:27:16.756" v="3575" actId="478"/>
          <ac:spMkLst>
            <pc:docMk/>
            <pc:sldMk cId="2028164113" sldId="2147481511"/>
            <ac:spMk id="18" creationId="{3C64C978-27EE-C9B4-151C-2A6653B4CE02}"/>
          </ac:spMkLst>
        </pc:spChg>
        <pc:picChg chg="del mod">
          <ac:chgData name="HADHRI Moncef" userId="895ef482-96ff-4dd4-9c74-0dc92131d96c" providerId="ADAL" clId="{03ABE104-6815-43DD-8C1C-1BD58040124F}" dt="2024-06-28T10:31:34.088" v="4569" actId="478"/>
          <ac:picMkLst>
            <pc:docMk/>
            <pc:sldMk cId="2028164113" sldId="2147481511"/>
            <ac:picMk id="3" creationId="{33F13C40-2319-92FA-C77D-E4CD91E15F10}"/>
          </ac:picMkLst>
        </pc:picChg>
        <pc:picChg chg="mod">
          <ac:chgData name="HADHRI Moncef" userId="895ef482-96ff-4dd4-9c74-0dc92131d96c" providerId="ADAL" clId="{03ABE104-6815-43DD-8C1C-1BD58040124F}" dt="2024-06-26T10:30:53.978" v="3686" actId="1037"/>
          <ac:picMkLst>
            <pc:docMk/>
            <pc:sldMk cId="2028164113" sldId="2147481511"/>
            <ac:picMk id="5" creationId="{0269309F-E0EE-3324-73C4-30069663EC09}"/>
          </ac:picMkLst>
        </pc:picChg>
        <pc:picChg chg="mod">
          <ac:chgData name="HADHRI Moncef" userId="895ef482-96ff-4dd4-9c74-0dc92131d96c" providerId="ADAL" clId="{03ABE104-6815-43DD-8C1C-1BD58040124F}" dt="2024-06-28T10:31:53.690" v="4577" actId="1037"/>
          <ac:picMkLst>
            <pc:docMk/>
            <pc:sldMk cId="2028164113" sldId="2147481511"/>
            <ac:picMk id="6" creationId="{7EE1673E-E937-3F6C-AE7F-62F4648C935B}"/>
          </ac:picMkLst>
        </pc:picChg>
        <pc:picChg chg="del">
          <ac:chgData name="HADHRI Moncef" userId="895ef482-96ff-4dd4-9c74-0dc92131d96c" providerId="ADAL" clId="{03ABE104-6815-43DD-8C1C-1BD58040124F}" dt="2024-06-26T10:27:14.449" v="3574" actId="478"/>
          <ac:picMkLst>
            <pc:docMk/>
            <pc:sldMk cId="2028164113" sldId="2147481511"/>
            <ac:picMk id="13" creationId="{882CDF09-54F4-F925-5046-5F17D1E87372}"/>
          </ac:picMkLst>
        </pc:picChg>
        <pc:cxnChg chg="del">
          <ac:chgData name="HADHRI Moncef" userId="895ef482-96ff-4dd4-9c74-0dc92131d96c" providerId="ADAL" clId="{03ABE104-6815-43DD-8C1C-1BD58040124F}" dt="2024-06-26T10:27:16.756" v="3575" actId="478"/>
          <ac:cxnSpMkLst>
            <pc:docMk/>
            <pc:sldMk cId="2028164113" sldId="2147481511"/>
            <ac:cxnSpMk id="8" creationId="{5F6F1614-4164-9C23-E7B9-F987EE8BCAA8}"/>
          </ac:cxnSpMkLst>
        </pc:cxnChg>
        <pc:cxnChg chg="add mod">
          <ac:chgData name="HADHRI Moncef" userId="895ef482-96ff-4dd4-9c74-0dc92131d96c" providerId="ADAL" clId="{03ABE104-6815-43DD-8C1C-1BD58040124F}" dt="2024-06-28T10:33:19.082" v="4593" actId="1076"/>
          <ac:cxnSpMkLst>
            <pc:docMk/>
            <pc:sldMk cId="2028164113" sldId="2147481511"/>
            <ac:cxnSpMk id="10" creationId="{4500495A-58D5-683B-5509-997D7E718195}"/>
          </ac:cxnSpMkLst>
        </pc:cxnChg>
        <pc:cxnChg chg="add mod">
          <ac:chgData name="HADHRI Moncef" userId="895ef482-96ff-4dd4-9c74-0dc92131d96c" providerId="ADAL" clId="{03ABE104-6815-43DD-8C1C-1BD58040124F}" dt="2024-06-28T10:33:33.997" v="4597" actId="14100"/>
          <ac:cxnSpMkLst>
            <pc:docMk/>
            <pc:sldMk cId="2028164113" sldId="2147481511"/>
            <ac:cxnSpMk id="11" creationId="{B8A958F0-A46D-A784-BFAD-01A28DEE90F2}"/>
          </ac:cxnSpMkLst>
        </pc:cxnChg>
        <pc:cxnChg chg="del">
          <ac:chgData name="HADHRI Moncef" userId="895ef482-96ff-4dd4-9c74-0dc92131d96c" providerId="ADAL" clId="{03ABE104-6815-43DD-8C1C-1BD58040124F}" dt="2024-06-26T10:27:16.756" v="3575" actId="478"/>
          <ac:cxnSpMkLst>
            <pc:docMk/>
            <pc:sldMk cId="2028164113" sldId="2147481511"/>
            <ac:cxnSpMk id="15" creationId="{D860F528-EA0C-A97C-4205-B0BFA5D6C4CA}"/>
          </ac:cxnSpMkLst>
        </pc:cxnChg>
        <pc:cxnChg chg="del">
          <ac:chgData name="HADHRI Moncef" userId="895ef482-96ff-4dd4-9c74-0dc92131d96c" providerId="ADAL" clId="{03ABE104-6815-43DD-8C1C-1BD58040124F}" dt="2024-06-26T10:27:16.756" v="3575" actId="478"/>
          <ac:cxnSpMkLst>
            <pc:docMk/>
            <pc:sldMk cId="2028164113" sldId="2147481511"/>
            <ac:cxnSpMk id="16" creationId="{394B1FDC-77E9-ED72-4BB1-DD90EC80A784}"/>
          </ac:cxnSpMkLst>
        </pc:cxnChg>
      </pc:sldChg>
      <pc:sldChg chg="add del">
        <pc:chgData name="HADHRI Moncef" userId="895ef482-96ff-4dd4-9c74-0dc92131d96c" providerId="ADAL" clId="{03ABE104-6815-43DD-8C1C-1BD58040124F}" dt="2024-06-26T10:23:41.565" v="3570" actId="47"/>
        <pc:sldMkLst>
          <pc:docMk/>
          <pc:sldMk cId="2674928135" sldId="2147481511"/>
        </pc:sldMkLst>
      </pc:sldChg>
      <pc:sldChg chg="addSp delSp modSp add mod ord">
        <pc:chgData name="HADHRI Moncef" userId="895ef482-96ff-4dd4-9c74-0dc92131d96c" providerId="ADAL" clId="{03ABE104-6815-43DD-8C1C-1BD58040124F}" dt="2024-07-04T08:05:34.906" v="5830" actId="20577"/>
        <pc:sldMkLst>
          <pc:docMk/>
          <pc:sldMk cId="3251150988" sldId="2147481512"/>
        </pc:sldMkLst>
        <pc:spChg chg="mod">
          <ac:chgData name="HADHRI Moncef" userId="895ef482-96ff-4dd4-9c74-0dc92131d96c" providerId="ADAL" clId="{03ABE104-6815-43DD-8C1C-1BD58040124F}" dt="2024-07-04T08:05:34.906" v="5830" actId="20577"/>
          <ac:spMkLst>
            <pc:docMk/>
            <pc:sldMk cId="3251150988" sldId="2147481512"/>
            <ac:spMk id="2" creationId="{856E19AE-0A7B-4174-EF1E-1E1EF13D8B4C}"/>
          </ac:spMkLst>
        </pc:spChg>
        <pc:spChg chg="del">
          <ac:chgData name="HADHRI Moncef" userId="895ef482-96ff-4dd4-9c74-0dc92131d96c" providerId="ADAL" clId="{03ABE104-6815-43DD-8C1C-1BD58040124F}" dt="2024-06-28T07:19:14.118" v="3921" actId="478"/>
          <ac:spMkLst>
            <pc:docMk/>
            <pc:sldMk cId="3251150988" sldId="2147481512"/>
            <ac:spMk id="5" creationId="{2B31B7AD-BFEC-5C6F-70BF-D6AFF743F24F}"/>
          </ac:spMkLst>
        </pc:spChg>
        <pc:spChg chg="del mod">
          <ac:chgData name="HADHRI Moncef" userId="895ef482-96ff-4dd4-9c74-0dc92131d96c" providerId="ADAL" clId="{03ABE104-6815-43DD-8C1C-1BD58040124F}" dt="2024-06-28T07:25:08.512" v="4005" actId="478"/>
          <ac:spMkLst>
            <pc:docMk/>
            <pc:sldMk cId="3251150988" sldId="2147481512"/>
            <ac:spMk id="7" creationId="{E44CC943-E56D-8C3C-7890-46D22DB33AD9}"/>
          </ac:spMkLst>
        </pc:spChg>
        <pc:picChg chg="del mod">
          <ac:chgData name="HADHRI Moncef" userId="895ef482-96ff-4dd4-9c74-0dc92131d96c" providerId="ADAL" clId="{03ABE104-6815-43DD-8C1C-1BD58040124F}" dt="2024-06-28T07:23:06.616" v="3929" actId="478"/>
          <ac:picMkLst>
            <pc:docMk/>
            <pc:sldMk cId="3251150988" sldId="2147481512"/>
            <ac:picMk id="6" creationId="{ACA235B4-45F1-890D-6694-D822000DEEF3}"/>
          </ac:picMkLst>
        </pc:picChg>
        <pc:picChg chg="del">
          <ac:chgData name="HADHRI Moncef" userId="895ef482-96ff-4dd4-9c74-0dc92131d96c" providerId="ADAL" clId="{03ABE104-6815-43DD-8C1C-1BD58040124F}" dt="2024-06-28T07:23:15.153" v="3931" actId="478"/>
          <ac:picMkLst>
            <pc:docMk/>
            <pc:sldMk cId="3251150988" sldId="2147481512"/>
            <ac:picMk id="8" creationId="{F7AE7C50-10CE-B975-A447-E3E68DEBC72A}"/>
          </ac:picMkLst>
        </pc:picChg>
        <pc:picChg chg="del mod">
          <ac:chgData name="HADHRI Moncef" userId="895ef482-96ff-4dd4-9c74-0dc92131d96c" providerId="ADAL" clId="{03ABE104-6815-43DD-8C1C-1BD58040124F}" dt="2024-06-28T08:03:20.551" v="4227" actId="478"/>
          <ac:picMkLst>
            <pc:docMk/>
            <pc:sldMk cId="3251150988" sldId="2147481512"/>
            <ac:picMk id="9" creationId="{8863A8D9-FAD9-D4F6-1B23-4EBE1D1E848D}"/>
          </ac:picMkLst>
        </pc:picChg>
        <pc:picChg chg="del">
          <ac:chgData name="HADHRI Moncef" userId="895ef482-96ff-4dd4-9c74-0dc92131d96c" providerId="ADAL" clId="{03ABE104-6815-43DD-8C1C-1BD58040124F}" dt="2024-06-28T07:19:15.861" v="3922" actId="478"/>
          <ac:picMkLst>
            <pc:docMk/>
            <pc:sldMk cId="3251150988" sldId="2147481512"/>
            <ac:picMk id="10" creationId="{278618D0-E204-2222-3F0F-5ED9368850E8}"/>
          </ac:picMkLst>
        </pc:picChg>
        <pc:picChg chg="del mod">
          <ac:chgData name="HADHRI Moncef" userId="895ef482-96ff-4dd4-9c74-0dc92131d96c" providerId="ADAL" clId="{03ABE104-6815-43DD-8C1C-1BD58040124F}" dt="2024-06-28T08:05:41.047" v="4234" actId="478"/>
          <ac:picMkLst>
            <pc:docMk/>
            <pc:sldMk cId="3251150988" sldId="2147481512"/>
            <ac:picMk id="18" creationId="{3A7279D7-9635-1FC8-A3ED-3C93F8C0D2EE}"/>
          </ac:picMkLst>
        </pc:picChg>
        <pc:picChg chg="del mod">
          <ac:chgData name="HADHRI Moncef" userId="895ef482-96ff-4dd4-9c74-0dc92131d96c" providerId="ADAL" clId="{03ABE104-6815-43DD-8C1C-1BD58040124F}" dt="2024-06-28T08:06:06.264" v="4236" actId="478"/>
          <ac:picMkLst>
            <pc:docMk/>
            <pc:sldMk cId="3251150988" sldId="2147481512"/>
            <ac:picMk id="19" creationId="{0F960EE8-4DB4-DCAE-4AEC-D7FBDC5239F4}"/>
          </ac:picMkLst>
        </pc:picChg>
        <pc:picChg chg="mod">
          <ac:chgData name="HADHRI Moncef" userId="895ef482-96ff-4dd4-9c74-0dc92131d96c" providerId="ADAL" clId="{03ABE104-6815-43DD-8C1C-1BD58040124F}" dt="2024-06-28T08:06:41.708" v="4246" actId="1076"/>
          <ac:picMkLst>
            <pc:docMk/>
            <pc:sldMk cId="3251150988" sldId="2147481512"/>
            <ac:picMk id="20" creationId="{3B9B8910-5FB5-8878-633D-0060724AB68B}"/>
          </ac:picMkLst>
        </pc:picChg>
        <pc:cxnChg chg="del">
          <ac:chgData name="HADHRI Moncef" userId="895ef482-96ff-4dd4-9c74-0dc92131d96c" providerId="ADAL" clId="{03ABE104-6815-43DD-8C1C-1BD58040124F}" dt="2024-06-28T07:19:18.011" v="3924" actId="478"/>
          <ac:cxnSpMkLst>
            <pc:docMk/>
            <pc:sldMk cId="3251150988" sldId="2147481512"/>
            <ac:cxnSpMk id="3" creationId="{D4082652-00AE-7FC2-4366-9244A9074A88}"/>
          </ac:cxnSpMkLst>
        </pc:cxnChg>
        <pc:cxnChg chg="add del mod">
          <ac:chgData name="HADHRI Moncef" userId="895ef482-96ff-4dd4-9c74-0dc92131d96c" providerId="ADAL" clId="{03ABE104-6815-43DD-8C1C-1BD58040124F}" dt="2024-06-28T08:06:23.455" v="4240" actId="21"/>
          <ac:cxnSpMkLst>
            <pc:docMk/>
            <pc:sldMk cId="3251150988" sldId="2147481512"/>
            <ac:cxnSpMk id="11" creationId="{42A15EC8-C13F-E568-CCFF-407383CCBEA7}"/>
          </ac:cxnSpMkLst>
        </pc:cxnChg>
        <pc:cxnChg chg="del">
          <ac:chgData name="HADHRI Moncef" userId="895ef482-96ff-4dd4-9c74-0dc92131d96c" providerId="ADAL" clId="{03ABE104-6815-43DD-8C1C-1BD58040124F}" dt="2024-06-28T07:19:17.258" v="3923" actId="478"/>
          <ac:cxnSpMkLst>
            <pc:docMk/>
            <pc:sldMk cId="3251150988" sldId="2147481512"/>
            <ac:cxnSpMk id="12" creationId="{75BC5F37-52DA-70A6-CCB6-DCA53DC9D459}"/>
          </ac:cxnSpMkLst>
        </pc:cxnChg>
        <pc:cxnChg chg="add mod">
          <ac:chgData name="HADHRI Moncef" userId="895ef482-96ff-4dd4-9c74-0dc92131d96c" providerId="ADAL" clId="{03ABE104-6815-43DD-8C1C-1BD58040124F}" dt="2024-06-28T08:09:44.718" v="4257" actId="1076"/>
          <ac:cxnSpMkLst>
            <pc:docMk/>
            <pc:sldMk cId="3251150988" sldId="2147481512"/>
            <ac:cxnSpMk id="21" creationId="{42A15EC8-C13F-E568-CCFF-407383CCBEA7}"/>
          </ac:cxnSpMkLst>
        </pc:cxnChg>
      </pc:sldChg>
      <pc:sldChg chg="delSp modSp add del mod">
        <pc:chgData name="HADHRI Moncef" userId="895ef482-96ff-4dd4-9c74-0dc92131d96c" providerId="ADAL" clId="{03ABE104-6815-43DD-8C1C-1BD58040124F}" dt="2024-06-28T08:26:25.342" v="4380" actId="47"/>
        <pc:sldMkLst>
          <pc:docMk/>
          <pc:sldMk cId="833008289" sldId="2147481513"/>
        </pc:sldMkLst>
        <pc:spChg chg="del mod">
          <ac:chgData name="HADHRI Moncef" userId="895ef482-96ff-4dd4-9c74-0dc92131d96c" providerId="ADAL" clId="{03ABE104-6815-43DD-8C1C-1BD58040124F}" dt="2024-06-28T07:54:11.369" v="4090" actId="478"/>
          <ac:spMkLst>
            <pc:docMk/>
            <pc:sldMk cId="833008289" sldId="2147481513"/>
            <ac:spMk id="4" creationId="{9EA56CEC-2EE7-525E-1147-C9089FA264CA}"/>
          </ac:spMkLst>
        </pc:spChg>
        <pc:spChg chg="mod">
          <ac:chgData name="HADHRI Moncef" userId="895ef482-96ff-4dd4-9c74-0dc92131d96c" providerId="ADAL" clId="{03ABE104-6815-43DD-8C1C-1BD58040124F}" dt="2024-06-28T07:57:15.706" v="4174" actId="14100"/>
          <ac:spMkLst>
            <pc:docMk/>
            <pc:sldMk cId="833008289" sldId="2147481513"/>
            <ac:spMk id="6" creationId="{74A235D8-12D2-F27C-3499-E41FF452F6E5}"/>
          </ac:spMkLst>
        </pc:spChg>
        <pc:spChg chg="del">
          <ac:chgData name="HADHRI Moncef" userId="895ef482-96ff-4dd4-9c74-0dc92131d96c" providerId="ADAL" clId="{03ABE104-6815-43DD-8C1C-1BD58040124F}" dt="2024-06-28T07:54:12.844" v="4092" actId="478"/>
          <ac:spMkLst>
            <pc:docMk/>
            <pc:sldMk cId="833008289" sldId="2147481513"/>
            <ac:spMk id="8" creationId="{AB0E11A8-55DB-FD2E-DADD-0562E97DDF91}"/>
          </ac:spMkLst>
        </pc:spChg>
        <pc:picChg chg="del">
          <ac:chgData name="HADHRI Moncef" userId="895ef482-96ff-4dd4-9c74-0dc92131d96c" providerId="ADAL" clId="{03ABE104-6815-43DD-8C1C-1BD58040124F}" dt="2024-06-28T07:54:10.080" v="4088" actId="478"/>
          <ac:picMkLst>
            <pc:docMk/>
            <pc:sldMk cId="833008289" sldId="2147481513"/>
            <ac:picMk id="2" creationId="{9A81FA99-9847-0055-FC6A-FF3285D77E6E}"/>
          </ac:picMkLst>
        </pc:picChg>
        <pc:picChg chg="del mod">
          <ac:chgData name="HADHRI Moncef" userId="895ef482-96ff-4dd4-9c74-0dc92131d96c" providerId="ADAL" clId="{03ABE104-6815-43DD-8C1C-1BD58040124F}" dt="2024-06-28T07:55:42.326" v="4103" actId="478"/>
          <ac:picMkLst>
            <pc:docMk/>
            <pc:sldMk cId="833008289" sldId="2147481513"/>
            <ac:picMk id="5" creationId="{B5D1875C-D695-2BC3-7E4F-A4F53197B229}"/>
          </ac:picMkLst>
        </pc:picChg>
        <pc:picChg chg="del">
          <ac:chgData name="HADHRI Moncef" userId="895ef482-96ff-4dd4-9c74-0dc92131d96c" providerId="ADAL" clId="{03ABE104-6815-43DD-8C1C-1BD58040124F}" dt="2024-06-28T07:54:11.981" v="4091" actId="478"/>
          <ac:picMkLst>
            <pc:docMk/>
            <pc:sldMk cId="833008289" sldId="2147481513"/>
            <ac:picMk id="7" creationId="{A7A903A8-5F2A-9104-7F05-BE72F89BB0EB}"/>
          </ac:picMkLst>
        </pc:picChg>
        <pc:picChg chg="mod">
          <ac:chgData name="HADHRI Moncef" userId="895ef482-96ff-4dd4-9c74-0dc92131d96c" providerId="ADAL" clId="{03ABE104-6815-43DD-8C1C-1BD58040124F}" dt="2024-06-28T07:59:21.387" v="4223" actId="1037"/>
          <ac:picMkLst>
            <pc:docMk/>
            <pc:sldMk cId="833008289" sldId="2147481513"/>
            <ac:picMk id="9" creationId="{499FDA5D-A23C-2F8E-DF04-5F35F42570A4}"/>
          </ac:picMkLst>
        </pc:picChg>
        <pc:picChg chg="mod">
          <ac:chgData name="HADHRI Moncef" userId="895ef482-96ff-4dd4-9c74-0dc92131d96c" providerId="ADAL" clId="{03ABE104-6815-43DD-8C1C-1BD58040124F}" dt="2024-06-28T07:59:21.387" v="4223" actId="1037"/>
          <ac:picMkLst>
            <pc:docMk/>
            <pc:sldMk cId="833008289" sldId="2147481513"/>
            <ac:picMk id="10" creationId="{D5CF8C2F-E6FE-3E18-3A4F-48ABD4301CFF}"/>
          </ac:picMkLst>
        </pc:picChg>
      </pc:sldChg>
      <pc:sldChg chg="addSp delSp modSp add mod ord">
        <pc:chgData name="HADHRI Moncef" userId="895ef482-96ff-4dd4-9c74-0dc92131d96c" providerId="ADAL" clId="{03ABE104-6815-43DD-8C1C-1BD58040124F}" dt="2024-07-01T10:47:53.356" v="4638"/>
        <pc:sldMkLst>
          <pc:docMk/>
          <pc:sldMk cId="1615390444" sldId="2147481514"/>
        </pc:sldMkLst>
        <pc:spChg chg="mod">
          <ac:chgData name="HADHRI Moncef" userId="895ef482-96ff-4dd4-9c74-0dc92131d96c" providerId="ADAL" clId="{03ABE104-6815-43DD-8C1C-1BD58040124F}" dt="2024-06-28T08:12:50.639" v="4323" actId="20577"/>
          <ac:spMkLst>
            <pc:docMk/>
            <pc:sldMk cId="1615390444" sldId="2147481514"/>
            <ac:spMk id="2" creationId="{856E19AE-0A7B-4174-EF1E-1E1EF13D8B4C}"/>
          </ac:spMkLst>
        </pc:spChg>
        <pc:spChg chg="add del mod">
          <ac:chgData name="HADHRI Moncef" userId="895ef482-96ff-4dd4-9c74-0dc92131d96c" providerId="ADAL" clId="{03ABE104-6815-43DD-8C1C-1BD58040124F}" dt="2024-06-28T08:25:27.082" v="4373" actId="478"/>
          <ac:spMkLst>
            <pc:docMk/>
            <pc:sldMk cId="1615390444" sldId="2147481514"/>
            <ac:spMk id="7" creationId="{7102358A-82AA-700A-C040-37463B429D75}"/>
          </ac:spMkLst>
        </pc:spChg>
        <pc:picChg chg="del mod">
          <ac:chgData name="HADHRI Moncef" userId="895ef482-96ff-4dd4-9c74-0dc92131d96c" providerId="ADAL" clId="{03ABE104-6815-43DD-8C1C-1BD58040124F}" dt="2024-06-28T08:09:27.819" v="4254" actId="478"/>
          <ac:picMkLst>
            <pc:docMk/>
            <pc:sldMk cId="1615390444" sldId="2147481514"/>
            <ac:picMk id="3" creationId="{EDA73B19-4BA7-3842-6C9C-6840D8CE37DD}"/>
          </ac:picMkLst>
        </pc:picChg>
        <pc:picChg chg="del mod">
          <ac:chgData name="HADHRI Moncef" userId="895ef482-96ff-4dd4-9c74-0dc92131d96c" providerId="ADAL" clId="{03ABE104-6815-43DD-8C1C-1BD58040124F}" dt="2024-06-28T08:23:45.066" v="4357" actId="478"/>
          <ac:picMkLst>
            <pc:docMk/>
            <pc:sldMk cId="1615390444" sldId="2147481514"/>
            <ac:picMk id="5" creationId="{A4D7B0E1-4CB7-6B7C-1B01-66EA5B7A9A3F}"/>
          </ac:picMkLst>
        </pc:picChg>
        <pc:picChg chg="del mod">
          <ac:chgData name="HADHRI Moncef" userId="895ef482-96ff-4dd4-9c74-0dc92131d96c" providerId="ADAL" clId="{03ABE104-6815-43DD-8C1C-1BD58040124F}" dt="2024-06-28T10:15:11.828" v="4558" actId="478"/>
          <ac:picMkLst>
            <pc:docMk/>
            <pc:sldMk cId="1615390444" sldId="2147481514"/>
            <ac:picMk id="8" creationId="{9DFABA18-5BBA-3F50-136A-00D7C7378D79}"/>
          </ac:picMkLst>
        </pc:picChg>
        <pc:picChg chg="mod">
          <ac:chgData name="HADHRI Moncef" userId="895ef482-96ff-4dd4-9c74-0dc92131d96c" providerId="ADAL" clId="{03ABE104-6815-43DD-8C1C-1BD58040124F}" dt="2024-06-28T08:28:10.056" v="4403" actId="14100"/>
          <ac:picMkLst>
            <pc:docMk/>
            <pc:sldMk cId="1615390444" sldId="2147481514"/>
            <ac:picMk id="9" creationId="{2BC2612C-F313-034F-ADC5-BC224EEC968F}"/>
          </ac:picMkLst>
        </pc:picChg>
        <pc:picChg chg="del mod">
          <ac:chgData name="HADHRI Moncef" userId="895ef482-96ff-4dd4-9c74-0dc92131d96c" providerId="ADAL" clId="{03ABE104-6815-43DD-8C1C-1BD58040124F}" dt="2024-06-28T08:24:37.127" v="4362" actId="478"/>
          <ac:picMkLst>
            <pc:docMk/>
            <pc:sldMk cId="1615390444" sldId="2147481514"/>
            <ac:picMk id="10" creationId="{8D6F2ACB-5F4D-F620-EEAB-0678860906A5}"/>
          </ac:picMkLst>
        </pc:picChg>
        <pc:picChg chg="mod">
          <ac:chgData name="HADHRI Moncef" userId="895ef482-96ff-4dd4-9c74-0dc92131d96c" providerId="ADAL" clId="{03ABE104-6815-43DD-8C1C-1BD58040124F}" dt="2024-06-28T08:28:07.372" v="4401" actId="1076"/>
          <ac:picMkLst>
            <pc:docMk/>
            <pc:sldMk cId="1615390444" sldId="2147481514"/>
            <ac:picMk id="12" creationId="{9F25AE24-A8CB-0DA1-460B-38A3B9799B3A}"/>
          </ac:picMkLst>
        </pc:picChg>
        <pc:picChg chg="del">
          <ac:chgData name="HADHRI Moncef" userId="895ef482-96ff-4dd4-9c74-0dc92131d96c" providerId="ADAL" clId="{03ABE104-6815-43DD-8C1C-1BD58040124F}" dt="2024-06-28T08:06:52.554" v="4248" actId="478"/>
          <ac:picMkLst>
            <pc:docMk/>
            <pc:sldMk cId="1615390444" sldId="2147481514"/>
            <ac:picMk id="20" creationId="{3B9B8910-5FB5-8878-633D-0060724AB68B}"/>
          </ac:picMkLst>
        </pc:picChg>
        <pc:cxnChg chg="add del mod">
          <ac:chgData name="HADHRI Moncef" userId="895ef482-96ff-4dd4-9c74-0dc92131d96c" providerId="ADAL" clId="{03ABE104-6815-43DD-8C1C-1BD58040124F}" dt="2024-06-28T08:10:02.224" v="4260" actId="478"/>
          <ac:cxnSpMkLst>
            <pc:docMk/>
            <pc:sldMk cId="1615390444" sldId="2147481514"/>
            <ac:cxnSpMk id="6" creationId="{64F88B49-F421-076E-5D13-45387565C027}"/>
          </ac:cxnSpMkLst>
        </pc:cxnChg>
        <pc:cxnChg chg="add del mod">
          <ac:chgData name="HADHRI Moncef" userId="895ef482-96ff-4dd4-9c74-0dc92131d96c" providerId="ADAL" clId="{03ABE104-6815-43DD-8C1C-1BD58040124F}" dt="2024-06-28T08:24:37.971" v="4363" actId="478"/>
          <ac:cxnSpMkLst>
            <pc:docMk/>
            <pc:sldMk cId="1615390444" sldId="2147481514"/>
            <ac:cxnSpMk id="11" creationId="{92CB1F94-70EB-4B03-E722-B0764553DB00}"/>
          </ac:cxnSpMkLst>
        </pc:cxnChg>
        <pc:cxnChg chg="add mod">
          <ac:chgData name="HADHRI Moncef" userId="895ef482-96ff-4dd4-9c74-0dc92131d96c" providerId="ADAL" clId="{03ABE104-6815-43DD-8C1C-1BD58040124F}" dt="2024-06-28T10:08:39.722" v="4496" actId="1076"/>
          <ac:cxnSpMkLst>
            <pc:docMk/>
            <pc:sldMk cId="1615390444" sldId="2147481514"/>
            <ac:cxnSpMk id="13" creationId="{8F7C304E-7742-9EBB-4779-3FE0DAC6B095}"/>
          </ac:cxnSpMkLst>
        </pc:cxnChg>
        <pc:cxnChg chg="del">
          <ac:chgData name="HADHRI Moncef" userId="895ef482-96ff-4dd4-9c74-0dc92131d96c" providerId="ADAL" clId="{03ABE104-6815-43DD-8C1C-1BD58040124F}" dt="2024-06-28T08:06:53.589" v="4249" actId="478"/>
          <ac:cxnSpMkLst>
            <pc:docMk/>
            <pc:sldMk cId="1615390444" sldId="2147481514"/>
            <ac:cxnSpMk id="21" creationId="{42A15EC8-C13F-E568-CCFF-407383CCBEA7}"/>
          </ac:cxnSpMkLst>
        </pc:cxnChg>
      </pc:sldChg>
      <pc:sldChg chg="addSp delSp modSp add mod">
        <pc:chgData name="HADHRI Moncef" userId="895ef482-96ff-4dd4-9c74-0dc92131d96c" providerId="ADAL" clId="{03ABE104-6815-43DD-8C1C-1BD58040124F}" dt="2024-07-02T09:24:30.171" v="5234" actId="1076"/>
        <pc:sldMkLst>
          <pc:docMk/>
          <pc:sldMk cId="356518786" sldId="2147481515"/>
        </pc:sldMkLst>
        <pc:spChg chg="mod">
          <ac:chgData name="HADHRI Moncef" userId="895ef482-96ff-4dd4-9c74-0dc92131d96c" providerId="ADAL" clId="{03ABE104-6815-43DD-8C1C-1BD58040124F}" dt="2024-07-01T10:51:32.352" v="4767" actId="6549"/>
          <ac:spMkLst>
            <pc:docMk/>
            <pc:sldMk cId="356518786" sldId="2147481515"/>
            <ac:spMk id="2" creationId="{856E19AE-0A7B-4174-EF1E-1E1EF13D8B4C}"/>
          </ac:spMkLst>
        </pc:spChg>
        <pc:spChg chg="add del">
          <ac:chgData name="HADHRI Moncef" userId="895ef482-96ff-4dd4-9c74-0dc92131d96c" providerId="ADAL" clId="{03ABE104-6815-43DD-8C1C-1BD58040124F}" dt="2024-06-28T12:23:41.342" v="4622" actId="478"/>
          <ac:spMkLst>
            <pc:docMk/>
            <pc:sldMk cId="356518786" sldId="2147481515"/>
            <ac:spMk id="5" creationId="{2B31B7AD-BFEC-5C6F-70BF-D6AFF743F24F}"/>
          </ac:spMkLst>
        </pc:spChg>
        <pc:spChg chg="add del mod">
          <ac:chgData name="HADHRI Moncef" userId="895ef482-96ff-4dd4-9c74-0dc92131d96c" providerId="ADAL" clId="{03ABE104-6815-43DD-8C1C-1BD58040124F}" dt="2024-06-28T12:23:44.152" v="4624" actId="478"/>
          <ac:spMkLst>
            <pc:docMk/>
            <pc:sldMk cId="356518786" sldId="2147481515"/>
            <ac:spMk id="7" creationId="{E44CC943-E56D-8C3C-7890-46D22DB33AD9}"/>
          </ac:spMkLst>
        </pc:spChg>
        <pc:picChg chg="add del">
          <ac:chgData name="HADHRI Moncef" userId="895ef482-96ff-4dd4-9c74-0dc92131d96c" providerId="ADAL" clId="{03ABE104-6815-43DD-8C1C-1BD58040124F}" dt="2024-06-28T12:23:41.342" v="4622" actId="478"/>
          <ac:picMkLst>
            <pc:docMk/>
            <pc:sldMk cId="356518786" sldId="2147481515"/>
            <ac:picMk id="8" creationId="{F7AE7C50-10CE-B975-A447-E3E68DEBC72A}"/>
          </ac:picMkLst>
        </pc:picChg>
        <pc:picChg chg="add del mod">
          <ac:chgData name="HADHRI Moncef" userId="895ef482-96ff-4dd4-9c74-0dc92131d96c" providerId="ADAL" clId="{03ABE104-6815-43DD-8C1C-1BD58040124F}" dt="2024-07-02T09:24:30.171" v="5234" actId="1076"/>
          <ac:picMkLst>
            <pc:docMk/>
            <pc:sldMk cId="356518786" sldId="2147481515"/>
            <ac:picMk id="10" creationId="{278618D0-E204-2222-3F0F-5ED9368850E8}"/>
          </ac:picMkLst>
        </pc:picChg>
        <pc:cxnChg chg="add del">
          <ac:chgData name="HADHRI Moncef" userId="895ef482-96ff-4dd4-9c74-0dc92131d96c" providerId="ADAL" clId="{03ABE104-6815-43DD-8C1C-1BD58040124F}" dt="2024-06-28T12:23:41.342" v="4622" actId="478"/>
          <ac:cxnSpMkLst>
            <pc:docMk/>
            <pc:sldMk cId="356518786" sldId="2147481515"/>
            <ac:cxnSpMk id="3" creationId="{D4082652-00AE-7FC2-4366-9244A9074A88}"/>
          </ac:cxnSpMkLst>
        </pc:cxnChg>
      </pc:sldChg>
      <pc:sldChg chg="addSp delSp modSp add mod">
        <pc:chgData name="HADHRI Moncef" userId="895ef482-96ff-4dd4-9c74-0dc92131d96c" providerId="ADAL" clId="{03ABE104-6815-43DD-8C1C-1BD58040124F}" dt="2024-07-03T07:56:24.594" v="5267" actId="1076"/>
        <pc:sldMkLst>
          <pc:docMk/>
          <pc:sldMk cId="239603962" sldId="2147481516"/>
        </pc:sldMkLst>
        <pc:picChg chg="del mod">
          <ac:chgData name="HADHRI Moncef" userId="895ef482-96ff-4dd4-9c74-0dc92131d96c" providerId="ADAL" clId="{03ABE104-6815-43DD-8C1C-1BD58040124F}" dt="2024-07-03T07:55:51.807" v="5255" actId="478"/>
          <ac:picMkLst>
            <pc:docMk/>
            <pc:sldMk cId="239603962" sldId="2147481516"/>
            <ac:picMk id="3" creationId="{728113CB-4225-CCAC-DF28-A146076BADA9}"/>
          </ac:picMkLst>
        </pc:picChg>
        <pc:picChg chg="del">
          <ac:chgData name="HADHRI Moncef" userId="895ef482-96ff-4dd4-9c74-0dc92131d96c" providerId="ADAL" clId="{03ABE104-6815-43DD-8C1C-1BD58040124F}" dt="2024-07-03T07:53:02.831" v="5236" actId="478"/>
          <ac:picMkLst>
            <pc:docMk/>
            <pc:sldMk cId="239603962" sldId="2147481516"/>
            <ac:picMk id="5" creationId="{0269309F-E0EE-3324-73C4-30069663EC09}"/>
          </ac:picMkLst>
        </pc:picChg>
        <pc:picChg chg="mod">
          <ac:chgData name="HADHRI Moncef" userId="895ef482-96ff-4dd4-9c74-0dc92131d96c" providerId="ADAL" clId="{03ABE104-6815-43DD-8C1C-1BD58040124F}" dt="2024-07-03T07:56:13.099" v="5265" actId="1038"/>
          <ac:picMkLst>
            <pc:docMk/>
            <pc:sldMk cId="239603962" sldId="2147481516"/>
            <ac:picMk id="9" creationId="{E4DEEDF2-AE58-F818-79BD-65930775320F}"/>
          </ac:picMkLst>
        </pc:picChg>
        <pc:cxnChg chg="add del mod">
          <ac:chgData name="HADHRI Moncef" userId="895ef482-96ff-4dd4-9c74-0dc92131d96c" providerId="ADAL" clId="{03ABE104-6815-43DD-8C1C-1BD58040124F}" dt="2024-07-03T07:55:52.614" v="5256" actId="478"/>
          <ac:cxnSpMkLst>
            <pc:docMk/>
            <pc:sldMk cId="239603962" sldId="2147481516"/>
            <ac:cxnSpMk id="7" creationId="{F1E83746-6B1A-5FED-B91A-CD501E930B61}"/>
          </ac:cxnSpMkLst>
        </pc:cxnChg>
        <pc:cxnChg chg="add del mod">
          <ac:chgData name="HADHRI Moncef" userId="895ef482-96ff-4dd4-9c74-0dc92131d96c" providerId="ADAL" clId="{03ABE104-6815-43DD-8C1C-1BD58040124F}" dt="2024-07-03T07:55:53.854" v="5257" actId="478"/>
          <ac:cxnSpMkLst>
            <pc:docMk/>
            <pc:sldMk cId="239603962" sldId="2147481516"/>
            <ac:cxnSpMk id="8" creationId="{2D842B0C-9239-FD11-CD22-29EA8EE7689B}"/>
          </ac:cxnSpMkLst>
        </pc:cxnChg>
        <pc:cxnChg chg="del">
          <ac:chgData name="HADHRI Moncef" userId="895ef482-96ff-4dd4-9c74-0dc92131d96c" providerId="ADAL" clId="{03ABE104-6815-43DD-8C1C-1BD58040124F}" dt="2024-07-03T07:53:03.822" v="5237" actId="478"/>
          <ac:cxnSpMkLst>
            <pc:docMk/>
            <pc:sldMk cId="239603962" sldId="2147481516"/>
            <ac:cxnSpMk id="10" creationId="{4500495A-58D5-683B-5509-997D7E718195}"/>
          </ac:cxnSpMkLst>
        </pc:cxnChg>
        <pc:cxnChg chg="del">
          <ac:chgData name="HADHRI Moncef" userId="895ef482-96ff-4dd4-9c74-0dc92131d96c" providerId="ADAL" clId="{03ABE104-6815-43DD-8C1C-1BD58040124F}" dt="2024-07-03T07:53:05" v="5238" actId="478"/>
          <ac:cxnSpMkLst>
            <pc:docMk/>
            <pc:sldMk cId="239603962" sldId="2147481516"/>
            <ac:cxnSpMk id="11" creationId="{B8A958F0-A46D-A784-BFAD-01A28DEE90F2}"/>
          </ac:cxnSpMkLst>
        </pc:cxnChg>
        <pc:cxnChg chg="add mod">
          <ac:chgData name="HADHRI Moncef" userId="895ef482-96ff-4dd4-9c74-0dc92131d96c" providerId="ADAL" clId="{03ABE104-6815-43DD-8C1C-1BD58040124F}" dt="2024-07-03T07:56:24.594" v="5267" actId="1076"/>
          <ac:cxnSpMkLst>
            <pc:docMk/>
            <pc:sldMk cId="239603962" sldId="2147481516"/>
            <ac:cxnSpMk id="12" creationId="{5B60D5AF-D551-00D1-AEBF-F542C56A6247}"/>
          </ac:cxnSpMkLst>
        </pc:cxnChg>
        <pc:cxnChg chg="add mod">
          <ac:chgData name="HADHRI Moncef" userId="895ef482-96ff-4dd4-9c74-0dc92131d96c" providerId="ADAL" clId="{03ABE104-6815-43DD-8C1C-1BD58040124F}" dt="2024-07-03T07:56:22.065" v="5266"/>
          <ac:cxnSpMkLst>
            <pc:docMk/>
            <pc:sldMk cId="239603962" sldId="2147481516"/>
            <ac:cxnSpMk id="13" creationId="{FF7B756B-1918-707C-8D12-11BD5C5E4944}"/>
          </ac:cxnSpMkLst>
        </pc:cxnChg>
      </pc:sldChg>
    </pc:docChg>
  </pc:docChgLst>
  <pc:docChgLst>
    <pc:chgData name="HADHRI Moncef" userId="895ef482-96ff-4dd4-9c74-0dc92131d96c" providerId="ADAL" clId="{62111FB0-F094-4C47-A2E7-F2F2AA1F8061}"/>
    <pc:docChg chg="undo custSel addSld delSld modSld sldOrd modSection">
      <pc:chgData name="HADHRI Moncef" userId="895ef482-96ff-4dd4-9c74-0dc92131d96c" providerId="ADAL" clId="{62111FB0-F094-4C47-A2E7-F2F2AA1F8061}" dt="2024-09-05T14:31:21.950" v="4153" actId="20577"/>
      <pc:docMkLst>
        <pc:docMk/>
      </pc:docMkLst>
      <pc:sldChg chg="addSp delSp modSp add mod ord modShow modNotesTx">
        <pc:chgData name="HADHRI Moncef" userId="895ef482-96ff-4dd4-9c74-0dc92131d96c" providerId="ADAL" clId="{62111FB0-F094-4C47-A2E7-F2F2AA1F8061}" dt="2024-08-27T09:18:00.113" v="621" actId="1076"/>
        <pc:sldMkLst>
          <pc:docMk/>
          <pc:sldMk cId="122207230" sldId="2134805780"/>
        </pc:sldMkLst>
        <pc:spChg chg="del">
          <ac:chgData name="HADHRI Moncef" userId="895ef482-96ff-4dd4-9c74-0dc92131d96c" providerId="ADAL" clId="{62111FB0-F094-4C47-A2E7-F2F2AA1F8061}" dt="2024-08-27T08:00:26.250" v="48" actId="478"/>
          <ac:spMkLst>
            <pc:docMk/>
            <pc:sldMk cId="122207230" sldId="2134805780"/>
            <ac:spMk id="4" creationId="{3B27223E-A1E0-5BF1-96EB-3CCC7C3FFB1A}"/>
          </ac:spMkLst>
        </pc:spChg>
        <pc:spChg chg="mod">
          <ac:chgData name="HADHRI Moncef" userId="895ef482-96ff-4dd4-9c74-0dc92131d96c" providerId="ADAL" clId="{62111FB0-F094-4C47-A2E7-F2F2AA1F8061}" dt="2024-08-27T09:05:35.577" v="393" actId="20577"/>
          <ac:spMkLst>
            <pc:docMk/>
            <pc:sldMk cId="122207230" sldId="2134805780"/>
            <ac:spMk id="6" creationId="{74A235D8-12D2-F27C-3499-E41FF452F6E5}"/>
          </ac:spMkLst>
        </pc:spChg>
        <pc:spChg chg="del">
          <ac:chgData name="HADHRI Moncef" userId="895ef482-96ff-4dd4-9c74-0dc92131d96c" providerId="ADAL" clId="{62111FB0-F094-4C47-A2E7-F2F2AA1F8061}" dt="2024-08-27T08:00:25.182" v="47" actId="478"/>
          <ac:spMkLst>
            <pc:docMk/>
            <pc:sldMk cId="122207230" sldId="2134805780"/>
            <ac:spMk id="7" creationId="{368B0F24-D845-D4AE-85C4-772AD3109705}"/>
          </ac:spMkLst>
        </pc:spChg>
        <pc:spChg chg="add mod">
          <ac:chgData name="HADHRI Moncef" userId="895ef482-96ff-4dd4-9c74-0dc92131d96c" providerId="ADAL" clId="{62111FB0-F094-4C47-A2E7-F2F2AA1F8061}" dt="2024-08-27T09:11:07.764" v="445" actId="1038"/>
          <ac:spMkLst>
            <pc:docMk/>
            <pc:sldMk cId="122207230" sldId="2134805780"/>
            <ac:spMk id="9" creationId="{139E6A85-B960-54DE-48FC-D498D39BBE45}"/>
          </ac:spMkLst>
        </pc:spChg>
        <pc:spChg chg="add mod">
          <ac:chgData name="HADHRI Moncef" userId="895ef482-96ff-4dd4-9c74-0dc92131d96c" providerId="ADAL" clId="{62111FB0-F094-4C47-A2E7-F2F2AA1F8061}" dt="2024-08-27T09:18:00.113" v="621" actId="1076"/>
          <ac:spMkLst>
            <pc:docMk/>
            <pc:sldMk cId="122207230" sldId="2134805780"/>
            <ac:spMk id="10" creationId="{8D5E1CC0-B47C-46BC-6C91-5874615B9A59}"/>
          </ac:spMkLst>
        </pc:spChg>
        <pc:picChg chg="del">
          <ac:chgData name="HADHRI Moncef" userId="895ef482-96ff-4dd4-9c74-0dc92131d96c" providerId="ADAL" clId="{62111FB0-F094-4C47-A2E7-F2F2AA1F8061}" dt="2024-08-27T08:00:24.021" v="46" actId="478"/>
          <ac:picMkLst>
            <pc:docMk/>
            <pc:sldMk cId="122207230" sldId="2134805780"/>
            <ac:picMk id="3" creationId="{BFF45B10-5C73-874E-253C-116CD17CE08A}"/>
          </ac:picMkLst>
        </pc:picChg>
        <pc:picChg chg="del mod">
          <ac:chgData name="HADHRI Moncef" userId="895ef482-96ff-4dd4-9c74-0dc92131d96c" providerId="ADAL" clId="{62111FB0-F094-4C47-A2E7-F2F2AA1F8061}" dt="2024-08-27T09:04:35.699" v="332" actId="478"/>
          <ac:picMkLst>
            <pc:docMk/>
            <pc:sldMk cId="122207230" sldId="2134805780"/>
            <ac:picMk id="5" creationId="{32D4041D-C4E9-A698-541B-D48B646C2C07}"/>
          </ac:picMkLst>
        </pc:picChg>
        <pc:picChg chg="mod">
          <ac:chgData name="HADHRI Moncef" userId="895ef482-96ff-4dd4-9c74-0dc92131d96c" providerId="ADAL" clId="{62111FB0-F094-4C47-A2E7-F2F2AA1F8061}" dt="2024-08-27T09:10:48.804" v="435" actId="1076"/>
          <ac:picMkLst>
            <pc:docMk/>
            <pc:sldMk cId="122207230" sldId="2134805780"/>
            <ac:picMk id="8" creationId="{99791E97-E242-9551-A4F1-69E45A1280EC}"/>
          </ac:picMkLst>
        </pc:picChg>
      </pc:sldChg>
      <pc:sldChg chg="addSp delSp modSp add mod modNotesTx">
        <pc:chgData name="HADHRI Moncef" userId="895ef482-96ff-4dd4-9c74-0dc92131d96c" providerId="ADAL" clId="{62111FB0-F094-4C47-A2E7-F2F2AA1F8061}" dt="2024-08-28T14:42:24.550" v="3123" actId="1076"/>
        <pc:sldMkLst>
          <pc:docMk/>
          <pc:sldMk cId="979310243" sldId="2134805958"/>
        </pc:sldMkLst>
        <pc:spChg chg="mod">
          <ac:chgData name="HADHRI Moncef" userId="895ef482-96ff-4dd4-9c74-0dc92131d96c" providerId="ADAL" clId="{62111FB0-F094-4C47-A2E7-F2F2AA1F8061}" dt="2024-08-28T14:30:15.506" v="2883" actId="20577"/>
          <ac:spMkLst>
            <pc:docMk/>
            <pc:sldMk cId="979310243" sldId="2134805958"/>
            <ac:spMk id="2" creationId="{2A24B918-CA9C-64DC-20E7-1A1D520F38A4}"/>
          </ac:spMkLst>
        </pc:spChg>
        <pc:spChg chg="mod">
          <ac:chgData name="HADHRI Moncef" userId="895ef482-96ff-4dd4-9c74-0dc92131d96c" providerId="ADAL" clId="{62111FB0-F094-4C47-A2E7-F2F2AA1F8061}" dt="2024-08-27T09:25:25.675" v="972" actId="1076"/>
          <ac:spMkLst>
            <pc:docMk/>
            <pc:sldMk cId="979310243" sldId="2134805958"/>
            <ac:spMk id="3" creationId="{CFEBD235-3894-A2DD-E544-A94F667D501B}"/>
          </ac:spMkLst>
        </pc:spChg>
        <pc:spChg chg="del">
          <ac:chgData name="HADHRI Moncef" userId="895ef482-96ff-4dd4-9c74-0dc92131d96c" providerId="ADAL" clId="{62111FB0-F094-4C47-A2E7-F2F2AA1F8061}" dt="2024-08-27T08:08:22.178" v="138" actId="478"/>
          <ac:spMkLst>
            <pc:docMk/>
            <pc:sldMk cId="979310243" sldId="2134805958"/>
            <ac:spMk id="6" creationId="{B1F42185-571A-0932-40D1-A5E1781BEB03}"/>
          </ac:spMkLst>
        </pc:spChg>
        <pc:spChg chg="add mod">
          <ac:chgData name="HADHRI Moncef" userId="895ef482-96ff-4dd4-9c74-0dc92131d96c" providerId="ADAL" clId="{62111FB0-F094-4C47-A2E7-F2F2AA1F8061}" dt="2024-08-28T14:42:24.550" v="3123" actId="1076"/>
          <ac:spMkLst>
            <pc:docMk/>
            <pc:sldMk cId="979310243" sldId="2134805958"/>
            <ac:spMk id="10" creationId="{5902A476-A91F-C43C-DE63-824014F160F7}"/>
          </ac:spMkLst>
        </pc:spChg>
        <pc:picChg chg="del">
          <ac:chgData name="HADHRI Moncef" userId="895ef482-96ff-4dd4-9c74-0dc92131d96c" providerId="ADAL" clId="{62111FB0-F094-4C47-A2E7-F2F2AA1F8061}" dt="2024-08-27T08:08:40.288" v="140" actId="478"/>
          <ac:picMkLst>
            <pc:docMk/>
            <pc:sldMk cId="979310243" sldId="2134805958"/>
            <ac:picMk id="4" creationId="{1721D727-4D11-A4B8-B530-70074080CF76}"/>
          </ac:picMkLst>
        </pc:picChg>
        <pc:picChg chg="del">
          <ac:chgData name="HADHRI Moncef" userId="895ef482-96ff-4dd4-9c74-0dc92131d96c" providerId="ADAL" clId="{62111FB0-F094-4C47-A2E7-F2F2AA1F8061}" dt="2024-08-27T08:08:36.959" v="139" actId="478"/>
          <ac:picMkLst>
            <pc:docMk/>
            <pc:sldMk cId="979310243" sldId="2134805958"/>
            <ac:picMk id="5" creationId="{C58C1AAC-1988-F490-9DBE-4CD08BD1E6B7}"/>
          </ac:picMkLst>
        </pc:picChg>
        <pc:picChg chg="del">
          <ac:chgData name="HADHRI Moncef" userId="895ef482-96ff-4dd4-9c74-0dc92131d96c" providerId="ADAL" clId="{62111FB0-F094-4C47-A2E7-F2F2AA1F8061}" dt="2024-08-27T08:14:12.459" v="141" actId="478"/>
          <ac:picMkLst>
            <pc:docMk/>
            <pc:sldMk cId="979310243" sldId="2134805958"/>
            <ac:picMk id="7" creationId="{312DF650-CAF2-6DF5-E286-A821732B45D8}"/>
          </ac:picMkLst>
        </pc:picChg>
        <pc:picChg chg="del mod">
          <ac:chgData name="HADHRI Moncef" userId="895ef482-96ff-4dd4-9c74-0dc92131d96c" providerId="ADAL" clId="{62111FB0-F094-4C47-A2E7-F2F2AA1F8061}" dt="2024-08-27T08:18:24.374" v="156" actId="478"/>
          <ac:picMkLst>
            <pc:docMk/>
            <pc:sldMk cId="979310243" sldId="2134805958"/>
            <ac:picMk id="8" creationId="{DB4D9C00-AF72-4685-5755-CFCCA4017155}"/>
          </ac:picMkLst>
        </pc:picChg>
        <pc:picChg chg="mod">
          <ac:chgData name="HADHRI Moncef" userId="895ef482-96ff-4dd4-9c74-0dc92131d96c" providerId="ADAL" clId="{62111FB0-F094-4C47-A2E7-F2F2AA1F8061}" dt="2024-08-27T09:25:22.093" v="971" actId="1035"/>
          <ac:picMkLst>
            <pc:docMk/>
            <pc:sldMk cId="979310243" sldId="2134805958"/>
            <ac:picMk id="9" creationId="{3DD39EFE-5A54-AC1B-89D4-294ED9DBA5C0}"/>
          </ac:picMkLst>
        </pc:picChg>
      </pc:sldChg>
      <pc:sldChg chg="modSp mod">
        <pc:chgData name="HADHRI Moncef" userId="895ef482-96ff-4dd4-9c74-0dc92131d96c" providerId="ADAL" clId="{62111FB0-F094-4C47-A2E7-F2F2AA1F8061}" dt="2024-09-05T10:12:16.001" v="4101" actId="255"/>
        <pc:sldMkLst>
          <pc:docMk/>
          <pc:sldMk cId="287918017" sldId="2134805962"/>
        </pc:sldMkLst>
        <pc:spChg chg="mod">
          <ac:chgData name="HADHRI Moncef" userId="895ef482-96ff-4dd4-9c74-0dc92131d96c" providerId="ADAL" clId="{62111FB0-F094-4C47-A2E7-F2F2AA1F8061}" dt="2024-09-05T10:12:16.001" v="4101" actId="255"/>
          <ac:spMkLst>
            <pc:docMk/>
            <pc:sldMk cId="287918017" sldId="2134805962"/>
            <ac:spMk id="2" creationId="{0D6422AB-1C94-4D1A-902D-40941A2EAB7C}"/>
          </ac:spMkLst>
        </pc:spChg>
        <pc:spChg chg="mod">
          <ac:chgData name="HADHRI Moncef" userId="895ef482-96ff-4dd4-9c74-0dc92131d96c" providerId="ADAL" clId="{62111FB0-F094-4C47-A2E7-F2F2AA1F8061}" dt="2024-09-05T09:56:44.200" v="4092" actId="20577"/>
          <ac:spMkLst>
            <pc:docMk/>
            <pc:sldMk cId="287918017" sldId="2134805962"/>
            <ac:spMk id="8" creationId="{EF244002-D09A-4572-BB85-053D86286CC1}"/>
          </ac:spMkLst>
        </pc:spChg>
      </pc:sldChg>
      <pc:sldChg chg="addSp delSp modSp add del mod ord">
        <pc:chgData name="HADHRI Moncef" userId="895ef482-96ff-4dd4-9c74-0dc92131d96c" providerId="ADAL" clId="{62111FB0-F094-4C47-A2E7-F2F2AA1F8061}" dt="2024-09-05T14:31:21.950" v="4153" actId="20577"/>
        <pc:sldMkLst>
          <pc:docMk/>
          <pc:sldMk cId="3890315579" sldId="2147481472"/>
        </pc:sldMkLst>
        <pc:spChg chg="mod">
          <ac:chgData name="HADHRI Moncef" userId="895ef482-96ff-4dd4-9c74-0dc92131d96c" providerId="ADAL" clId="{62111FB0-F094-4C47-A2E7-F2F2AA1F8061}" dt="2024-09-05T14:31:21.950" v="4153" actId="20577"/>
          <ac:spMkLst>
            <pc:docMk/>
            <pc:sldMk cId="3890315579" sldId="2147481472"/>
            <ac:spMk id="3" creationId="{2AAEB252-A0EE-8AB1-6ABA-90DCB50EC985}"/>
          </ac:spMkLst>
        </pc:spChg>
        <pc:spChg chg="add del mod">
          <ac:chgData name="HADHRI Moncef" userId="895ef482-96ff-4dd4-9c74-0dc92131d96c" providerId="ADAL" clId="{62111FB0-F094-4C47-A2E7-F2F2AA1F8061}" dt="2024-08-28T14:52:21.896" v="3239" actId="478"/>
          <ac:spMkLst>
            <pc:docMk/>
            <pc:sldMk cId="3890315579" sldId="2147481472"/>
            <ac:spMk id="4" creationId="{263627AF-FD49-5AA1-5801-0ED8944ECCAF}"/>
          </ac:spMkLst>
        </pc:spChg>
        <pc:spChg chg="add del mod">
          <ac:chgData name="HADHRI Moncef" userId="895ef482-96ff-4dd4-9c74-0dc92131d96c" providerId="ADAL" clId="{62111FB0-F094-4C47-A2E7-F2F2AA1F8061}" dt="2024-09-05T10:13:23.578" v="4139" actId="14100"/>
          <ac:spMkLst>
            <pc:docMk/>
            <pc:sldMk cId="3890315579" sldId="2147481472"/>
            <ac:spMk id="8" creationId="{B990E61D-FBDE-DF18-CD87-07BE45B62C4D}"/>
          </ac:spMkLst>
        </pc:spChg>
      </pc:sldChg>
      <pc:sldChg chg="addSp delSp modSp mod ord">
        <pc:chgData name="HADHRI Moncef" userId="895ef482-96ff-4dd4-9c74-0dc92131d96c" providerId="ADAL" clId="{62111FB0-F094-4C47-A2E7-F2F2AA1F8061}" dt="2024-08-29T10:20:59.970" v="3379" actId="20577"/>
        <pc:sldMkLst>
          <pc:docMk/>
          <pc:sldMk cId="623788665" sldId="2147481474"/>
        </pc:sldMkLst>
        <pc:spChg chg="mod">
          <ac:chgData name="HADHRI Moncef" userId="895ef482-96ff-4dd4-9c74-0dc92131d96c" providerId="ADAL" clId="{62111FB0-F094-4C47-A2E7-F2F2AA1F8061}" dt="2024-08-29T10:20:59.970" v="3379" actId="20577"/>
          <ac:spMkLst>
            <pc:docMk/>
            <pc:sldMk cId="623788665" sldId="2147481474"/>
            <ac:spMk id="2" creationId="{856E19AE-0A7B-4174-EF1E-1E1EF13D8B4C}"/>
          </ac:spMkLst>
        </pc:spChg>
        <pc:spChg chg="mod">
          <ac:chgData name="HADHRI Moncef" userId="895ef482-96ff-4dd4-9c74-0dc92131d96c" providerId="ADAL" clId="{62111FB0-F094-4C47-A2E7-F2F2AA1F8061}" dt="2024-08-28T14:47:58.158" v="3183" actId="113"/>
          <ac:spMkLst>
            <pc:docMk/>
            <pc:sldMk cId="623788665" sldId="2147481474"/>
            <ac:spMk id="3" creationId="{29F15428-1047-6672-6FAB-B393F856F000}"/>
          </ac:spMkLst>
        </pc:spChg>
        <pc:spChg chg="add mod">
          <ac:chgData name="HADHRI Moncef" userId="895ef482-96ff-4dd4-9c74-0dc92131d96c" providerId="ADAL" clId="{62111FB0-F094-4C47-A2E7-F2F2AA1F8061}" dt="2024-08-28T14:49:50.048" v="3228" actId="1076"/>
          <ac:spMkLst>
            <pc:docMk/>
            <pc:sldMk cId="623788665" sldId="2147481474"/>
            <ac:spMk id="4" creationId="{5FEFE10F-D752-27FB-5CF6-E36CBD73E73D}"/>
          </ac:spMkLst>
        </pc:spChg>
        <pc:spChg chg="del">
          <ac:chgData name="HADHRI Moncef" userId="895ef482-96ff-4dd4-9c74-0dc92131d96c" providerId="ADAL" clId="{62111FB0-F094-4C47-A2E7-F2F2AA1F8061}" dt="2024-08-27T14:13:51.346" v="2477" actId="478"/>
          <ac:spMkLst>
            <pc:docMk/>
            <pc:sldMk cId="623788665" sldId="2147481474"/>
            <ac:spMk id="11" creationId="{91EF8411-A949-7820-19B9-B836E8D8E365}"/>
          </ac:spMkLst>
        </pc:spChg>
        <pc:picChg chg="del mod">
          <ac:chgData name="HADHRI Moncef" userId="895ef482-96ff-4dd4-9c74-0dc92131d96c" providerId="ADAL" clId="{62111FB0-F094-4C47-A2E7-F2F2AA1F8061}" dt="2024-08-27T14:15:57.041" v="2495" actId="478"/>
          <ac:picMkLst>
            <pc:docMk/>
            <pc:sldMk cId="623788665" sldId="2147481474"/>
            <ac:picMk id="4" creationId="{074B9B05-72DB-7047-5C9C-FCF6356C59EB}"/>
          </ac:picMkLst>
        </pc:picChg>
        <pc:picChg chg="del mod">
          <ac:chgData name="HADHRI Moncef" userId="895ef482-96ff-4dd4-9c74-0dc92131d96c" providerId="ADAL" clId="{62111FB0-F094-4C47-A2E7-F2F2AA1F8061}" dt="2024-08-29T10:15:32.206" v="3347" actId="478"/>
          <ac:picMkLst>
            <pc:docMk/>
            <pc:sldMk cId="623788665" sldId="2147481474"/>
            <ac:picMk id="5" creationId="{EA2294BF-1A24-5D8F-C879-D24497062379}"/>
          </ac:picMkLst>
        </pc:picChg>
        <pc:picChg chg="mod">
          <ac:chgData name="HADHRI Moncef" userId="895ef482-96ff-4dd4-9c74-0dc92131d96c" providerId="ADAL" clId="{62111FB0-F094-4C47-A2E7-F2F2AA1F8061}" dt="2024-08-29T10:19:22.982" v="3375" actId="1037"/>
          <ac:picMkLst>
            <pc:docMk/>
            <pc:sldMk cId="623788665" sldId="2147481474"/>
            <ac:picMk id="6" creationId="{C8651BA3-44D6-B635-8144-F766CB4A38B9}"/>
          </ac:picMkLst>
        </pc:picChg>
        <pc:picChg chg="del mod">
          <ac:chgData name="HADHRI Moncef" userId="895ef482-96ff-4dd4-9c74-0dc92131d96c" providerId="ADAL" clId="{62111FB0-F094-4C47-A2E7-F2F2AA1F8061}" dt="2024-08-27T14:16:57.752" v="2505" actId="478"/>
          <ac:picMkLst>
            <pc:docMk/>
            <pc:sldMk cId="623788665" sldId="2147481474"/>
            <ac:picMk id="6" creationId="{F708B069-4EBD-73E4-6094-5C1DD78DE5FC}"/>
          </ac:picMkLst>
        </pc:picChg>
        <pc:picChg chg="del mod">
          <ac:chgData name="HADHRI Moncef" userId="895ef482-96ff-4dd4-9c74-0dc92131d96c" providerId="ADAL" clId="{62111FB0-F094-4C47-A2E7-F2F2AA1F8061}" dt="2024-08-29T10:17:25.363" v="3354" actId="478"/>
          <ac:picMkLst>
            <pc:docMk/>
            <pc:sldMk cId="623788665" sldId="2147481474"/>
            <ac:picMk id="7" creationId="{6981D743-5DAC-6B13-CE89-47D809E40E2B}"/>
          </ac:picMkLst>
        </pc:picChg>
        <pc:picChg chg="mod">
          <ac:chgData name="HADHRI Moncef" userId="895ef482-96ff-4dd4-9c74-0dc92131d96c" providerId="ADAL" clId="{62111FB0-F094-4C47-A2E7-F2F2AA1F8061}" dt="2024-08-29T10:18:09.496" v="3372" actId="1035"/>
          <ac:picMkLst>
            <pc:docMk/>
            <pc:sldMk cId="623788665" sldId="2147481474"/>
            <ac:picMk id="8" creationId="{534BF1D2-6DE3-7821-C75F-6F4C4595DB9F}"/>
          </ac:picMkLst>
        </pc:picChg>
        <pc:picChg chg="del">
          <ac:chgData name="HADHRI Moncef" userId="895ef482-96ff-4dd4-9c74-0dc92131d96c" providerId="ADAL" clId="{62111FB0-F094-4C47-A2E7-F2F2AA1F8061}" dt="2024-08-27T14:13:49.121" v="2476" actId="478"/>
          <ac:picMkLst>
            <pc:docMk/>
            <pc:sldMk cId="623788665" sldId="2147481474"/>
            <ac:picMk id="8" creationId="{86275ADB-C961-30C6-9D22-054A9CA663C3}"/>
          </ac:picMkLst>
        </pc:picChg>
        <pc:picChg chg="del">
          <ac:chgData name="HADHRI Moncef" userId="895ef482-96ff-4dd4-9c74-0dc92131d96c" providerId="ADAL" clId="{62111FB0-F094-4C47-A2E7-F2F2AA1F8061}" dt="2024-08-27T14:13:49.121" v="2476" actId="478"/>
          <ac:picMkLst>
            <pc:docMk/>
            <pc:sldMk cId="623788665" sldId="2147481474"/>
            <ac:picMk id="9" creationId="{7C62FBC6-E095-C17C-7F7D-2384D2A63A8A}"/>
          </ac:picMkLst>
        </pc:picChg>
        <pc:cxnChg chg="del">
          <ac:chgData name="HADHRI Moncef" userId="895ef482-96ff-4dd4-9c74-0dc92131d96c" providerId="ADAL" clId="{62111FB0-F094-4C47-A2E7-F2F2AA1F8061}" dt="2024-08-27T14:13:52.296" v="2478" actId="478"/>
          <ac:cxnSpMkLst>
            <pc:docMk/>
            <pc:sldMk cId="623788665" sldId="2147481474"/>
            <ac:cxnSpMk id="10" creationId="{20984CB8-1299-530F-C754-5AD001A32482}"/>
          </ac:cxnSpMkLst>
        </pc:cxnChg>
      </pc:sldChg>
      <pc:sldChg chg="addSp delSp modSp mod modNotesTx">
        <pc:chgData name="HADHRI Moncef" userId="895ef482-96ff-4dd4-9c74-0dc92131d96c" providerId="ADAL" clId="{62111FB0-F094-4C47-A2E7-F2F2AA1F8061}" dt="2024-08-28T14:29:12.815" v="2881" actId="20577"/>
        <pc:sldMkLst>
          <pc:docMk/>
          <pc:sldMk cId="396267952" sldId="2147481475"/>
        </pc:sldMkLst>
        <pc:spChg chg="mod">
          <ac:chgData name="HADHRI Moncef" userId="895ef482-96ff-4dd4-9c74-0dc92131d96c" providerId="ADAL" clId="{62111FB0-F094-4C47-A2E7-F2F2AA1F8061}" dt="2024-08-28T14:29:12.815" v="2881" actId="20577"/>
          <ac:spMkLst>
            <pc:docMk/>
            <pc:sldMk cId="396267952" sldId="2147481475"/>
            <ac:spMk id="2" creationId="{856E19AE-0A7B-4174-EF1E-1E1EF13D8B4C}"/>
          </ac:spMkLst>
        </pc:spChg>
        <pc:spChg chg="del">
          <ac:chgData name="HADHRI Moncef" userId="895ef482-96ff-4dd4-9c74-0dc92131d96c" providerId="ADAL" clId="{62111FB0-F094-4C47-A2E7-F2F2AA1F8061}" dt="2024-08-27T07:21:28.567" v="3" actId="478"/>
          <ac:spMkLst>
            <pc:docMk/>
            <pc:sldMk cId="396267952" sldId="2147481475"/>
            <ac:spMk id="4" creationId="{6519326C-AB31-5193-E7CC-3E14020CD13B}"/>
          </ac:spMkLst>
        </pc:spChg>
        <pc:spChg chg="del mod">
          <ac:chgData name="HADHRI Moncef" userId="895ef482-96ff-4dd4-9c74-0dc92131d96c" providerId="ADAL" clId="{62111FB0-F094-4C47-A2E7-F2F2AA1F8061}" dt="2024-08-27T07:21:29.430" v="5" actId="478"/>
          <ac:spMkLst>
            <pc:docMk/>
            <pc:sldMk cId="396267952" sldId="2147481475"/>
            <ac:spMk id="6" creationId="{08B9587A-E501-2A97-024F-F2CEF9BC6101}"/>
          </ac:spMkLst>
        </pc:spChg>
        <pc:spChg chg="add del">
          <ac:chgData name="HADHRI Moncef" userId="895ef482-96ff-4dd4-9c74-0dc92131d96c" providerId="ADAL" clId="{62111FB0-F094-4C47-A2E7-F2F2AA1F8061}" dt="2024-08-27T09:18:18.820" v="633" actId="22"/>
          <ac:spMkLst>
            <pc:docMk/>
            <pc:sldMk cId="396267952" sldId="2147481475"/>
            <ac:spMk id="9" creationId="{1F8A92B3-7C1D-23F4-9916-2D98E5E2A01A}"/>
          </ac:spMkLst>
        </pc:spChg>
        <pc:spChg chg="add mod">
          <ac:chgData name="HADHRI Moncef" userId="895ef482-96ff-4dd4-9c74-0dc92131d96c" providerId="ADAL" clId="{62111FB0-F094-4C47-A2E7-F2F2AA1F8061}" dt="2024-08-28T14:26:32.623" v="2842" actId="20577"/>
          <ac:spMkLst>
            <pc:docMk/>
            <pc:sldMk cId="396267952" sldId="2147481475"/>
            <ac:spMk id="10" creationId="{F9C973D4-9D44-11C0-3D38-55B85E9C83E2}"/>
          </ac:spMkLst>
        </pc:spChg>
        <pc:spChg chg="add mod">
          <ac:chgData name="HADHRI Moncef" userId="895ef482-96ff-4dd4-9c74-0dc92131d96c" providerId="ADAL" clId="{62111FB0-F094-4C47-A2E7-F2F2AA1F8061}" dt="2024-08-27T09:25:09.271" v="966" actId="207"/>
          <ac:spMkLst>
            <pc:docMk/>
            <pc:sldMk cId="396267952" sldId="2147481475"/>
            <ac:spMk id="11" creationId="{12F65B91-70C9-FF73-E7C1-B9079F77EB19}"/>
          </ac:spMkLst>
        </pc:spChg>
        <pc:picChg chg="del">
          <ac:chgData name="HADHRI Moncef" userId="895ef482-96ff-4dd4-9c74-0dc92131d96c" providerId="ADAL" clId="{62111FB0-F094-4C47-A2E7-F2F2AA1F8061}" dt="2024-08-27T07:21:26.543" v="2" actId="478"/>
          <ac:picMkLst>
            <pc:docMk/>
            <pc:sldMk cId="396267952" sldId="2147481475"/>
            <ac:picMk id="3" creationId="{7FEA6673-9BAD-670F-C74B-730A3A781C50}"/>
          </ac:picMkLst>
        </pc:picChg>
        <pc:picChg chg="mod">
          <ac:chgData name="HADHRI Moncef" userId="895ef482-96ff-4dd4-9c74-0dc92131d96c" providerId="ADAL" clId="{62111FB0-F094-4C47-A2E7-F2F2AA1F8061}" dt="2024-08-27T09:31:40.818" v="1209" actId="692"/>
          <ac:picMkLst>
            <pc:docMk/>
            <pc:sldMk cId="396267952" sldId="2147481475"/>
            <ac:picMk id="7" creationId="{040E4987-2C0A-BCA1-74B9-075AC8364010}"/>
          </ac:picMkLst>
        </pc:picChg>
      </pc:sldChg>
      <pc:sldChg chg="del ord">
        <pc:chgData name="HADHRI Moncef" userId="895ef482-96ff-4dd4-9c74-0dc92131d96c" providerId="ADAL" clId="{62111FB0-F094-4C47-A2E7-F2F2AA1F8061}" dt="2024-08-27T14:31:03.859" v="2519" actId="47"/>
        <pc:sldMkLst>
          <pc:docMk/>
          <pc:sldMk cId="3322219498" sldId="2147481493"/>
        </pc:sldMkLst>
      </pc:sldChg>
      <pc:sldChg chg="addSp delSp modSp mod ord">
        <pc:chgData name="HADHRI Moncef" userId="895ef482-96ff-4dd4-9c74-0dc92131d96c" providerId="ADAL" clId="{62111FB0-F094-4C47-A2E7-F2F2AA1F8061}" dt="2024-08-28T14:40:24.379" v="3096" actId="1076"/>
        <pc:sldMkLst>
          <pc:docMk/>
          <pc:sldMk cId="533746050" sldId="2147481494"/>
        </pc:sldMkLst>
        <pc:spChg chg="add del mod">
          <ac:chgData name="HADHRI Moncef" userId="895ef482-96ff-4dd4-9c74-0dc92131d96c" providerId="ADAL" clId="{62111FB0-F094-4C47-A2E7-F2F2AA1F8061}" dt="2024-08-27T10:49:58.056" v="1507" actId="478"/>
          <ac:spMkLst>
            <pc:docMk/>
            <pc:sldMk cId="533746050" sldId="2147481494"/>
            <ac:spMk id="4" creationId="{9EA56CEC-2EE7-525E-1147-C9089FA264CA}"/>
          </ac:spMkLst>
        </pc:spChg>
        <pc:spChg chg="mod">
          <ac:chgData name="HADHRI Moncef" userId="895ef482-96ff-4dd4-9c74-0dc92131d96c" providerId="ADAL" clId="{62111FB0-F094-4C47-A2E7-F2F2AA1F8061}" dt="2024-08-27T10:28:37.589" v="1489" actId="20577"/>
          <ac:spMkLst>
            <pc:docMk/>
            <pc:sldMk cId="533746050" sldId="2147481494"/>
            <ac:spMk id="6" creationId="{74A235D8-12D2-F27C-3499-E41FF452F6E5}"/>
          </ac:spMkLst>
        </pc:spChg>
        <pc:spChg chg="add mod">
          <ac:chgData name="HADHRI Moncef" userId="895ef482-96ff-4dd4-9c74-0dc92131d96c" providerId="ADAL" clId="{62111FB0-F094-4C47-A2E7-F2F2AA1F8061}" dt="2024-08-27T10:55:08.653" v="1840" actId="1035"/>
          <ac:spMkLst>
            <pc:docMk/>
            <pc:sldMk cId="533746050" sldId="2147481494"/>
            <ac:spMk id="8" creationId="{4774E37A-F0CB-A256-A482-62A8CD21D560}"/>
          </ac:spMkLst>
        </pc:spChg>
        <pc:spChg chg="add mod">
          <ac:chgData name="HADHRI Moncef" userId="895ef482-96ff-4dd4-9c74-0dc92131d96c" providerId="ADAL" clId="{62111FB0-F094-4C47-A2E7-F2F2AA1F8061}" dt="2024-08-27T10:50:05.711" v="1525" actId="1076"/>
          <ac:spMkLst>
            <pc:docMk/>
            <pc:sldMk cId="533746050" sldId="2147481494"/>
            <ac:spMk id="9" creationId="{4C5E91D3-2F35-4A4C-D528-CC91D1A4E0E6}"/>
          </ac:spMkLst>
        </pc:spChg>
        <pc:spChg chg="add mod">
          <ac:chgData name="HADHRI Moncef" userId="895ef482-96ff-4dd4-9c74-0dc92131d96c" providerId="ADAL" clId="{62111FB0-F094-4C47-A2E7-F2F2AA1F8061}" dt="2024-08-28T14:40:24.379" v="3096" actId="1076"/>
          <ac:spMkLst>
            <pc:docMk/>
            <pc:sldMk cId="533746050" sldId="2147481494"/>
            <ac:spMk id="10" creationId="{DD02F702-CDDC-3C8D-1657-9DAE9828EABC}"/>
          </ac:spMkLst>
        </pc:spChg>
        <pc:picChg chg="del mod">
          <ac:chgData name="HADHRI Moncef" userId="895ef482-96ff-4dd4-9c74-0dc92131d96c" providerId="ADAL" clId="{62111FB0-F094-4C47-A2E7-F2F2AA1F8061}" dt="2024-08-27T10:24:44.857" v="1466" actId="478"/>
          <ac:picMkLst>
            <pc:docMk/>
            <pc:sldMk cId="533746050" sldId="2147481494"/>
            <ac:picMk id="2" creationId="{9A81FA99-9847-0055-FC6A-FF3285D77E6E}"/>
          </ac:picMkLst>
        </pc:picChg>
        <pc:picChg chg="mod">
          <ac:chgData name="HADHRI Moncef" userId="895ef482-96ff-4dd4-9c74-0dc92131d96c" providerId="ADAL" clId="{62111FB0-F094-4C47-A2E7-F2F2AA1F8061}" dt="2024-08-27T10:55:05.005" v="1830" actId="1076"/>
          <ac:picMkLst>
            <pc:docMk/>
            <pc:sldMk cId="533746050" sldId="2147481494"/>
            <ac:picMk id="5" creationId="{18FDC851-EC63-C519-4C58-B25635A601BF}"/>
          </ac:picMkLst>
        </pc:picChg>
        <pc:picChg chg="del">
          <ac:chgData name="HADHRI Moncef" userId="895ef482-96ff-4dd4-9c74-0dc92131d96c" providerId="ADAL" clId="{62111FB0-F094-4C47-A2E7-F2F2AA1F8061}" dt="2024-08-27T10:24:43.914" v="1464" actId="478"/>
          <ac:picMkLst>
            <pc:docMk/>
            <pc:sldMk cId="533746050" sldId="2147481494"/>
            <ac:picMk id="7" creationId="{A7A903A8-5F2A-9104-7F05-BE72F89BB0EB}"/>
          </ac:picMkLst>
        </pc:picChg>
      </pc:sldChg>
      <pc:sldChg chg="del">
        <pc:chgData name="HADHRI Moncef" userId="895ef482-96ff-4dd4-9c74-0dc92131d96c" providerId="ADAL" clId="{62111FB0-F094-4C47-A2E7-F2F2AA1F8061}" dt="2024-08-27T14:30:58.183" v="2518" actId="47"/>
        <pc:sldMkLst>
          <pc:docMk/>
          <pc:sldMk cId="2193698592" sldId="2147481503"/>
        </pc:sldMkLst>
      </pc:sldChg>
      <pc:sldChg chg="addSp delSp modSp mod ord modNotesTx">
        <pc:chgData name="HADHRI Moncef" userId="895ef482-96ff-4dd4-9c74-0dc92131d96c" providerId="ADAL" clId="{62111FB0-F094-4C47-A2E7-F2F2AA1F8061}" dt="2024-08-28T14:39:02.114" v="3037" actId="1035"/>
        <pc:sldMkLst>
          <pc:docMk/>
          <pc:sldMk cId="437975101" sldId="2147481509"/>
        </pc:sldMkLst>
        <pc:spChg chg="mod">
          <ac:chgData name="HADHRI Moncef" userId="895ef482-96ff-4dd4-9c74-0dc92131d96c" providerId="ADAL" clId="{62111FB0-F094-4C47-A2E7-F2F2AA1F8061}" dt="2024-08-28T14:33:24.162" v="2974" actId="20577"/>
          <ac:spMkLst>
            <pc:docMk/>
            <pc:sldMk cId="437975101" sldId="2147481509"/>
            <ac:spMk id="2" creationId="{856E19AE-0A7B-4174-EF1E-1E1EF13D8B4C}"/>
          </ac:spMkLst>
        </pc:spChg>
        <pc:spChg chg="add mod">
          <ac:chgData name="HADHRI Moncef" userId="895ef482-96ff-4dd4-9c74-0dc92131d96c" providerId="ADAL" clId="{62111FB0-F094-4C47-A2E7-F2F2AA1F8061}" dt="2024-08-28T14:39:02.114" v="3037" actId="1035"/>
          <ac:spMkLst>
            <pc:docMk/>
            <pc:sldMk cId="437975101" sldId="2147481509"/>
            <ac:spMk id="3" creationId="{1C576310-469F-A9F6-1315-C14CC1260C00}"/>
          </ac:spMkLst>
        </pc:spChg>
        <pc:spChg chg="del">
          <ac:chgData name="HADHRI Moncef" userId="895ef482-96ff-4dd4-9c74-0dc92131d96c" providerId="ADAL" clId="{62111FB0-F094-4C47-A2E7-F2F2AA1F8061}" dt="2024-08-27T11:12:35.170" v="1994" actId="478"/>
          <ac:spMkLst>
            <pc:docMk/>
            <pc:sldMk cId="437975101" sldId="2147481509"/>
            <ac:spMk id="8" creationId="{42FACD64-1197-D099-E4A5-45AEAE406F7C}"/>
          </ac:spMkLst>
        </pc:spChg>
        <pc:spChg chg="add del mod">
          <ac:chgData name="HADHRI Moncef" userId="895ef482-96ff-4dd4-9c74-0dc92131d96c" providerId="ADAL" clId="{62111FB0-F094-4C47-A2E7-F2F2AA1F8061}" dt="2024-08-28T14:38:58.660" v="3023" actId="478"/>
          <ac:spMkLst>
            <pc:docMk/>
            <pc:sldMk cId="437975101" sldId="2147481509"/>
            <ac:spMk id="9" creationId="{F7E6B4C3-C950-06F2-6C7D-222175FAD335}"/>
          </ac:spMkLst>
        </pc:spChg>
        <pc:picChg chg="del">
          <ac:chgData name="HADHRI Moncef" userId="895ef482-96ff-4dd4-9c74-0dc92131d96c" providerId="ADAL" clId="{62111FB0-F094-4C47-A2E7-F2F2AA1F8061}" dt="2024-08-27T11:12:33.838" v="1992" actId="478"/>
          <ac:picMkLst>
            <pc:docMk/>
            <pc:sldMk cId="437975101" sldId="2147481509"/>
            <ac:picMk id="3" creationId="{DC9AABF1-609B-1387-E02B-3AE1E65C3332}"/>
          </ac:picMkLst>
        </pc:picChg>
        <pc:picChg chg="mod">
          <ac:chgData name="HADHRI Moncef" userId="895ef482-96ff-4dd4-9c74-0dc92131d96c" providerId="ADAL" clId="{62111FB0-F094-4C47-A2E7-F2F2AA1F8061}" dt="2024-08-27T11:29:07.862" v="2058" actId="1076"/>
          <ac:picMkLst>
            <pc:docMk/>
            <pc:sldMk cId="437975101" sldId="2147481509"/>
            <ac:picMk id="5" creationId="{9FFB2B92-6A37-6F12-F60D-68F15E318011}"/>
          </ac:picMkLst>
        </pc:picChg>
        <pc:picChg chg="del">
          <ac:chgData name="HADHRI Moncef" userId="895ef482-96ff-4dd4-9c74-0dc92131d96c" providerId="ADAL" clId="{62111FB0-F094-4C47-A2E7-F2F2AA1F8061}" dt="2024-08-27T11:12:31.250" v="1991" actId="478"/>
          <ac:picMkLst>
            <pc:docMk/>
            <pc:sldMk cId="437975101" sldId="2147481509"/>
            <ac:picMk id="6" creationId="{4D702661-1D4E-D630-BB48-C96062FDF0B0}"/>
          </ac:picMkLst>
        </pc:picChg>
        <pc:picChg chg="mod">
          <ac:chgData name="HADHRI Moncef" userId="895ef482-96ff-4dd4-9c74-0dc92131d96c" providerId="ADAL" clId="{62111FB0-F094-4C47-A2E7-F2F2AA1F8061}" dt="2024-08-27T11:14:52.202" v="2033" actId="1035"/>
          <ac:picMkLst>
            <pc:docMk/>
            <pc:sldMk cId="437975101" sldId="2147481509"/>
            <ac:picMk id="7" creationId="{E893C29F-D3F8-E6D0-E200-084C153C98DF}"/>
          </ac:picMkLst>
        </pc:picChg>
        <pc:cxnChg chg="del">
          <ac:chgData name="HADHRI Moncef" userId="895ef482-96ff-4dd4-9c74-0dc92131d96c" providerId="ADAL" clId="{62111FB0-F094-4C47-A2E7-F2F2AA1F8061}" dt="2024-08-27T11:12:34.686" v="1993" actId="478"/>
          <ac:cxnSpMkLst>
            <pc:docMk/>
            <pc:sldMk cId="437975101" sldId="2147481509"/>
            <ac:cxnSpMk id="10" creationId="{1CFA75D5-9D29-9690-4488-F206D45227DE}"/>
          </ac:cxnSpMkLst>
        </pc:cxnChg>
      </pc:sldChg>
      <pc:sldChg chg="addSp delSp modSp mod ord modNotesTx">
        <pc:chgData name="HADHRI Moncef" userId="895ef482-96ff-4dd4-9c74-0dc92131d96c" providerId="ADAL" clId="{62111FB0-F094-4C47-A2E7-F2F2AA1F8061}" dt="2024-08-28T14:30:51.127" v="2891" actId="20577"/>
        <pc:sldMkLst>
          <pc:docMk/>
          <pc:sldMk cId="3251150988" sldId="2147481512"/>
        </pc:sldMkLst>
        <pc:spChg chg="mod">
          <ac:chgData name="HADHRI Moncef" userId="895ef482-96ff-4dd4-9c74-0dc92131d96c" providerId="ADAL" clId="{62111FB0-F094-4C47-A2E7-F2F2AA1F8061}" dt="2024-08-28T06:33:26.172" v="2585" actId="1076"/>
          <ac:spMkLst>
            <pc:docMk/>
            <pc:sldMk cId="3251150988" sldId="2147481512"/>
            <ac:spMk id="2" creationId="{856E19AE-0A7B-4174-EF1E-1E1EF13D8B4C}"/>
          </ac:spMkLst>
        </pc:spChg>
        <pc:spChg chg="add del mod">
          <ac:chgData name="HADHRI Moncef" userId="895ef482-96ff-4dd4-9c74-0dc92131d96c" providerId="ADAL" clId="{62111FB0-F094-4C47-A2E7-F2F2AA1F8061}" dt="2024-08-27T10:11:24.866" v="1298" actId="478"/>
          <ac:spMkLst>
            <pc:docMk/>
            <pc:sldMk cId="3251150988" sldId="2147481512"/>
            <ac:spMk id="5" creationId="{01B5008D-4955-FAB4-CA78-D96C9C54A7BF}"/>
          </ac:spMkLst>
        </pc:spChg>
        <pc:spChg chg="add mod">
          <ac:chgData name="HADHRI Moncef" userId="895ef482-96ff-4dd4-9c74-0dc92131d96c" providerId="ADAL" clId="{62111FB0-F094-4C47-A2E7-F2F2AA1F8061}" dt="2024-08-27T10:12:49.358" v="1405" actId="1076"/>
          <ac:spMkLst>
            <pc:docMk/>
            <pc:sldMk cId="3251150988" sldId="2147481512"/>
            <ac:spMk id="7" creationId="{24F2D58B-D431-4907-467A-A9CA3C1368BC}"/>
          </ac:spMkLst>
        </pc:spChg>
        <pc:spChg chg="add mod">
          <ac:chgData name="HADHRI Moncef" userId="895ef482-96ff-4dd4-9c74-0dc92131d96c" providerId="ADAL" clId="{62111FB0-F094-4C47-A2E7-F2F2AA1F8061}" dt="2024-08-28T14:30:51.127" v="2891" actId="20577"/>
          <ac:spMkLst>
            <pc:docMk/>
            <pc:sldMk cId="3251150988" sldId="2147481512"/>
            <ac:spMk id="8" creationId="{BB25B0AF-3768-2990-04AF-63CBAF04B552}"/>
          </ac:spMkLst>
        </pc:spChg>
        <pc:picChg chg="del mod">
          <ac:chgData name="HADHRI Moncef" userId="895ef482-96ff-4dd4-9c74-0dc92131d96c" providerId="ADAL" clId="{62111FB0-F094-4C47-A2E7-F2F2AA1F8061}" dt="2024-08-27T10:11:24.866" v="1298" actId="478"/>
          <ac:picMkLst>
            <pc:docMk/>
            <pc:sldMk cId="3251150988" sldId="2147481512"/>
            <ac:picMk id="3" creationId="{5C833780-4178-4C2A-9A83-E25681D666CF}"/>
          </ac:picMkLst>
        </pc:picChg>
        <pc:picChg chg="mod">
          <ac:chgData name="HADHRI Moncef" userId="895ef482-96ff-4dd4-9c74-0dc92131d96c" providerId="ADAL" clId="{62111FB0-F094-4C47-A2E7-F2F2AA1F8061}" dt="2024-08-27T10:12:57.610" v="1406" actId="14100"/>
          <ac:picMkLst>
            <pc:docMk/>
            <pc:sldMk cId="3251150988" sldId="2147481512"/>
            <ac:picMk id="6" creationId="{D6307664-5B35-E723-8093-A1C065167C84}"/>
          </ac:picMkLst>
        </pc:picChg>
        <pc:picChg chg="del">
          <ac:chgData name="HADHRI Moncef" userId="895ef482-96ff-4dd4-9c74-0dc92131d96c" providerId="ADAL" clId="{62111FB0-F094-4C47-A2E7-F2F2AA1F8061}" dt="2024-08-27T09:59:28.817" v="1223" actId="478"/>
          <ac:picMkLst>
            <pc:docMk/>
            <pc:sldMk cId="3251150988" sldId="2147481512"/>
            <ac:picMk id="20" creationId="{3B9B8910-5FB5-8878-633D-0060724AB68B}"/>
          </ac:picMkLst>
        </pc:picChg>
        <pc:cxnChg chg="del">
          <ac:chgData name="HADHRI Moncef" userId="895ef482-96ff-4dd4-9c74-0dc92131d96c" providerId="ADAL" clId="{62111FB0-F094-4C47-A2E7-F2F2AA1F8061}" dt="2024-08-27T09:59:31.376" v="1224" actId="478"/>
          <ac:cxnSpMkLst>
            <pc:docMk/>
            <pc:sldMk cId="3251150988" sldId="2147481512"/>
            <ac:cxnSpMk id="21" creationId="{42A15EC8-C13F-E568-CCFF-407383CCBEA7}"/>
          </ac:cxnSpMkLst>
        </pc:cxnChg>
      </pc:sldChg>
      <pc:sldChg chg="addSp delSp modSp mod ord">
        <pc:chgData name="HADHRI Moncef" userId="895ef482-96ff-4dd4-9c74-0dc92131d96c" providerId="ADAL" clId="{62111FB0-F094-4C47-A2E7-F2F2AA1F8061}" dt="2024-09-03T07:19:21.960" v="3824" actId="1076"/>
        <pc:sldMkLst>
          <pc:docMk/>
          <pc:sldMk cId="1615390444" sldId="2147481514"/>
        </pc:sldMkLst>
        <pc:spChg chg="mod">
          <ac:chgData name="HADHRI Moncef" userId="895ef482-96ff-4dd4-9c74-0dc92131d96c" providerId="ADAL" clId="{62111FB0-F094-4C47-A2E7-F2F2AA1F8061}" dt="2024-08-28T14:44:34.716" v="3160" actId="1076"/>
          <ac:spMkLst>
            <pc:docMk/>
            <pc:sldMk cId="1615390444" sldId="2147481514"/>
            <ac:spMk id="2" creationId="{856E19AE-0A7B-4174-EF1E-1E1EF13D8B4C}"/>
          </ac:spMkLst>
        </pc:spChg>
        <pc:spChg chg="add mod">
          <ac:chgData name="HADHRI Moncef" userId="895ef482-96ff-4dd4-9c74-0dc92131d96c" providerId="ADAL" clId="{62111FB0-F094-4C47-A2E7-F2F2AA1F8061}" dt="2024-08-28T14:34:50.696" v="3022" actId="1076"/>
          <ac:spMkLst>
            <pc:docMk/>
            <pc:sldMk cId="1615390444" sldId="2147481514"/>
            <ac:spMk id="7" creationId="{A30214A5-7136-C2C7-5667-A4FC6D8C1BA0}"/>
          </ac:spMkLst>
        </pc:spChg>
        <pc:picChg chg="del mod">
          <ac:chgData name="HADHRI Moncef" userId="895ef482-96ff-4dd4-9c74-0dc92131d96c" providerId="ADAL" clId="{62111FB0-F094-4C47-A2E7-F2F2AA1F8061}" dt="2024-09-03T07:18:11.547" v="3813" actId="478"/>
          <ac:picMkLst>
            <pc:docMk/>
            <pc:sldMk cId="1615390444" sldId="2147481514"/>
            <ac:picMk id="3" creationId="{010038C0-5EF6-C70D-BF2E-A196E2BE3E42}"/>
          </ac:picMkLst>
        </pc:picChg>
        <pc:picChg chg="del">
          <ac:chgData name="HADHRI Moncef" userId="895ef482-96ff-4dd4-9c74-0dc92131d96c" providerId="ADAL" clId="{62111FB0-F094-4C47-A2E7-F2F2AA1F8061}" dt="2024-09-03T07:18:19.311" v="3814" actId="478"/>
          <ac:picMkLst>
            <pc:docMk/>
            <pc:sldMk cId="1615390444" sldId="2147481514"/>
            <ac:picMk id="5" creationId="{39DEDC0F-6C36-FEC2-380A-A8EC2670D1E3}"/>
          </ac:picMkLst>
        </pc:picChg>
        <pc:picChg chg="del mod">
          <ac:chgData name="HADHRI Moncef" userId="895ef482-96ff-4dd4-9c74-0dc92131d96c" providerId="ADAL" clId="{62111FB0-F094-4C47-A2E7-F2F2AA1F8061}" dt="2024-08-27T12:10:34.182" v="2173" actId="478"/>
          <ac:picMkLst>
            <pc:docMk/>
            <pc:sldMk cId="1615390444" sldId="2147481514"/>
            <ac:picMk id="5" creationId="{3A8E857D-9490-B8A6-1540-A8B851DF3927}"/>
          </ac:picMkLst>
        </pc:picChg>
        <pc:picChg chg="mod">
          <ac:chgData name="HADHRI Moncef" userId="895ef482-96ff-4dd4-9c74-0dc92131d96c" providerId="ADAL" clId="{62111FB0-F094-4C47-A2E7-F2F2AA1F8061}" dt="2024-08-27T12:33:10.663" v="2193" actId="14100"/>
          <ac:picMkLst>
            <pc:docMk/>
            <pc:sldMk cId="1615390444" sldId="2147481514"/>
            <ac:picMk id="6" creationId="{D0BA712B-563C-90FA-B9C3-6440830E795C}"/>
          </ac:picMkLst>
        </pc:picChg>
        <pc:picChg chg="del">
          <ac:chgData name="HADHRI Moncef" userId="895ef482-96ff-4dd4-9c74-0dc92131d96c" providerId="ADAL" clId="{62111FB0-F094-4C47-A2E7-F2F2AA1F8061}" dt="2024-09-03T07:18:30.318" v="3815" actId="478"/>
          <ac:picMkLst>
            <pc:docMk/>
            <pc:sldMk cId="1615390444" sldId="2147481514"/>
            <ac:picMk id="8" creationId="{D964F393-1E3C-E407-7207-5C169D86602B}"/>
          </ac:picMkLst>
        </pc:picChg>
        <pc:picChg chg="del mod">
          <ac:chgData name="HADHRI Moncef" userId="895ef482-96ff-4dd4-9c74-0dc92131d96c" providerId="ADAL" clId="{62111FB0-F094-4C47-A2E7-F2F2AA1F8061}" dt="2024-08-27T12:11:24.852" v="2175" actId="478"/>
          <ac:picMkLst>
            <pc:docMk/>
            <pc:sldMk cId="1615390444" sldId="2147481514"/>
            <ac:picMk id="9" creationId="{2BC2612C-F313-034F-ADC5-BC224EEC968F}"/>
          </ac:picMkLst>
        </pc:picChg>
        <pc:picChg chg="del mod">
          <ac:chgData name="HADHRI Moncef" userId="895ef482-96ff-4dd4-9c74-0dc92131d96c" providerId="ADAL" clId="{62111FB0-F094-4C47-A2E7-F2F2AA1F8061}" dt="2024-09-03T07:19:09.399" v="3819" actId="478"/>
          <ac:picMkLst>
            <pc:docMk/>
            <pc:sldMk cId="1615390444" sldId="2147481514"/>
            <ac:picMk id="9" creationId="{8DFEBA52-1182-A070-6A33-0936D6204AC6}"/>
          </ac:picMkLst>
        </pc:picChg>
        <pc:picChg chg="mod">
          <ac:chgData name="HADHRI Moncef" userId="895ef482-96ff-4dd4-9c74-0dc92131d96c" providerId="ADAL" clId="{62111FB0-F094-4C47-A2E7-F2F2AA1F8061}" dt="2024-09-03T07:19:21.960" v="3824" actId="1076"/>
          <ac:picMkLst>
            <pc:docMk/>
            <pc:sldMk cId="1615390444" sldId="2147481514"/>
            <ac:picMk id="10" creationId="{02D9CA1B-A8E0-BB8F-018B-614603F09FD9}"/>
          </ac:picMkLst>
        </pc:picChg>
        <pc:picChg chg="del">
          <ac:chgData name="HADHRI Moncef" userId="895ef482-96ff-4dd4-9c74-0dc92131d96c" providerId="ADAL" clId="{62111FB0-F094-4C47-A2E7-F2F2AA1F8061}" dt="2024-08-27T12:09:12.860" v="2162" actId="478"/>
          <ac:picMkLst>
            <pc:docMk/>
            <pc:sldMk cId="1615390444" sldId="2147481514"/>
            <ac:picMk id="12" creationId="{9F25AE24-A8CB-0DA1-460B-38A3B9799B3A}"/>
          </ac:picMkLst>
        </pc:picChg>
        <pc:cxnChg chg="del mod">
          <ac:chgData name="HADHRI Moncef" userId="895ef482-96ff-4dd4-9c74-0dc92131d96c" providerId="ADAL" clId="{62111FB0-F094-4C47-A2E7-F2F2AA1F8061}" dt="2024-08-27T12:34:35.942" v="2216" actId="478"/>
          <ac:cxnSpMkLst>
            <pc:docMk/>
            <pc:sldMk cId="1615390444" sldId="2147481514"/>
            <ac:cxnSpMk id="13" creationId="{8F7C304E-7742-9EBB-4779-3FE0DAC6B095}"/>
          </ac:cxnSpMkLst>
        </pc:cxnChg>
      </pc:sldChg>
      <pc:sldChg chg="addSp delSp modSp mod ord">
        <pc:chgData name="HADHRI Moncef" userId="895ef482-96ff-4dd4-9c74-0dc92131d96c" providerId="ADAL" clId="{62111FB0-F094-4C47-A2E7-F2F2AA1F8061}" dt="2024-09-03T08:43:37.719" v="4054" actId="20577"/>
        <pc:sldMkLst>
          <pc:docMk/>
          <pc:sldMk cId="356518786" sldId="2147481515"/>
        </pc:sldMkLst>
        <pc:spChg chg="mod">
          <ac:chgData name="HADHRI Moncef" userId="895ef482-96ff-4dd4-9c74-0dc92131d96c" providerId="ADAL" clId="{62111FB0-F094-4C47-A2E7-F2F2AA1F8061}" dt="2024-09-03T08:43:37.719" v="4054" actId="20577"/>
          <ac:spMkLst>
            <pc:docMk/>
            <pc:sldMk cId="356518786" sldId="2147481515"/>
            <ac:spMk id="2" creationId="{856E19AE-0A7B-4174-EF1E-1E1EF13D8B4C}"/>
          </ac:spMkLst>
        </pc:spChg>
        <pc:spChg chg="mod">
          <ac:chgData name="HADHRI Moncef" userId="895ef482-96ff-4dd4-9c74-0dc92131d96c" providerId="ADAL" clId="{62111FB0-F094-4C47-A2E7-F2F2AA1F8061}" dt="2024-08-28T14:46:36.976" v="3171" actId="1076"/>
          <ac:spMkLst>
            <pc:docMk/>
            <pc:sldMk cId="356518786" sldId="2147481515"/>
            <ac:spMk id="5" creationId="{2B31B7AD-BFEC-5C6F-70BF-D6AFF743F24F}"/>
          </ac:spMkLst>
        </pc:spChg>
        <pc:spChg chg="add mod">
          <ac:chgData name="HADHRI Moncef" userId="895ef482-96ff-4dd4-9c74-0dc92131d96c" providerId="ADAL" clId="{62111FB0-F094-4C47-A2E7-F2F2AA1F8061}" dt="2024-08-28T14:51:15.288" v="3231" actId="14100"/>
          <ac:spMkLst>
            <pc:docMk/>
            <pc:sldMk cId="356518786" sldId="2147481515"/>
            <ac:spMk id="8" creationId="{FF9CB2F8-AD0E-C469-8A16-ED7812D5CEF0}"/>
          </ac:spMkLst>
        </pc:spChg>
        <pc:picChg chg="mod">
          <ac:chgData name="HADHRI Moncef" userId="895ef482-96ff-4dd4-9c74-0dc92131d96c" providerId="ADAL" clId="{62111FB0-F094-4C47-A2E7-F2F2AA1F8061}" dt="2024-08-28T14:46:24.008" v="3169" actId="14100"/>
          <ac:picMkLst>
            <pc:docMk/>
            <pc:sldMk cId="356518786" sldId="2147481515"/>
            <ac:picMk id="6" creationId="{1F017AE7-8CD0-E564-E2C9-2EF729EB27CF}"/>
          </ac:picMkLst>
        </pc:picChg>
        <pc:picChg chg="mod">
          <ac:chgData name="HADHRI Moncef" userId="895ef482-96ff-4dd4-9c74-0dc92131d96c" providerId="ADAL" clId="{62111FB0-F094-4C47-A2E7-F2F2AA1F8061}" dt="2024-08-27T13:37:02.797" v="2271" actId="1076"/>
          <ac:picMkLst>
            <pc:docMk/>
            <pc:sldMk cId="356518786" sldId="2147481515"/>
            <ac:picMk id="7" creationId="{2DB97474-5869-E118-CDFD-AC00CAAD2FBC}"/>
          </ac:picMkLst>
        </pc:picChg>
        <pc:picChg chg="del">
          <ac:chgData name="HADHRI Moncef" userId="895ef482-96ff-4dd4-9c74-0dc92131d96c" providerId="ADAL" clId="{62111FB0-F094-4C47-A2E7-F2F2AA1F8061}" dt="2024-08-27T13:36:10.398" v="2247" actId="478"/>
          <ac:picMkLst>
            <pc:docMk/>
            <pc:sldMk cId="356518786" sldId="2147481515"/>
            <ac:picMk id="8" creationId="{F7AE7C50-10CE-B975-A447-E3E68DEBC72A}"/>
          </ac:picMkLst>
        </pc:picChg>
        <pc:picChg chg="add del mod">
          <ac:chgData name="HADHRI Moncef" userId="895ef482-96ff-4dd4-9c74-0dc92131d96c" providerId="ADAL" clId="{62111FB0-F094-4C47-A2E7-F2F2AA1F8061}" dt="2024-08-27T13:35:10.879" v="2237" actId="478"/>
          <ac:picMkLst>
            <pc:docMk/>
            <pc:sldMk cId="356518786" sldId="2147481515"/>
            <ac:picMk id="10" creationId="{278618D0-E204-2222-3F0F-5ED9368850E8}"/>
          </ac:picMkLst>
        </pc:picChg>
        <pc:cxnChg chg="mod">
          <ac:chgData name="HADHRI Moncef" userId="895ef482-96ff-4dd4-9c74-0dc92131d96c" providerId="ADAL" clId="{62111FB0-F094-4C47-A2E7-F2F2AA1F8061}" dt="2024-08-28T14:46:36.976" v="3171" actId="1076"/>
          <ac:cxnSpMkLst>
            <pc:docMk/>
            <pc:sldMk cId="356518786" sldId="2147481515"/>
            <ac:cxnSpMk id="3" creationId="{D4082652-00AE-7FC2-4366-9244A9074A88}"/>
          </ac:cxnSpMkLst>
        </pc:cxnChg>
        <pc:cxnChg chg="add mod">
          <ac:chgData name="HADHRI Moncef" userId="895ef482-96ff-4dd4-9c74-0dc92131d96c" providerId="ADAL" clId="{62111FB0-F094-4C47-A2E7-F2F2AA1F8061}" dt="2024-08-28T14:46:25.753" v="3170" actId="1076"/>
          <ac:cxnSpMkLst>
            <pc:docMk/>
            <pc:sldMk cId="356518786" sldId="2147481515"/>
            <ac:cxnSpMk id="9" creationId="{AC748A21-AB2B-7316-46CA-B82FD367CE0B}"/>
          </ac:cxnSpMkLst>
        </pc:cxnChg>
        <pc:cxnChg chg="del mod">
          <ac:chgData name="HADHRI Moncef" userId="895ef482-96ff-4dd4-9c74-0dc92131d96c" providerId="ADAL" clId="{62111FB0-F094-4C47-A2E7-F2F2AA1F8061}" dt="2024-08-27T13:37:27.958" v="2277" actId="478"/>
          <ac:cxnSpMkLst>
            <pc:docMk/>
            <pc:sldMk cId="356518786" sldId="2147481515"/>
            <ac:cxnSpMk id="12" creationId="{75BC5F37-52DA-70A6-CCB6-DCA53DC9D459}"/>
          </ac:cxnSpMkLst>
        </pc:cxnChg>
      </pc:sldChg>
      <pc:sldChg chg="del">
        <pc:chgData name="HADHRI Moncef" userId="895ef482-96ff-4dd4-9c74-0dc92131d96c" providerId="ADAL" clId="{62111FB0-F094-4C47-A2E7-F2F2AA1F8061}" dt="2024-08-27T14:30:58.183" v="2518" actId="47"/>
        <pc:sldMkLst>
          <pc:docMk/>
          <pc:sldMk cId="239603962" sldId="2147481516"/>
        </pc:sldMkLst>
      </pc:sldChg>
      <pc:sldChg chg="add del ord">
        <pc:chgData name="HADHRI Moncef" userId="895ef482-96ff-4dd4-9c74-0dc92131d96c" providerId="ADAL" clId="{62111FB0-F094-4C47-A2E7-F2F2AA1F8061}" dt="2024-08-27T14:31:07.247" v="2520" actId="47"/>
        <pc:sldMkLst>
          <pc:docMk/>
          <pc:sldMk cId="1456117342" sldId="2147481517"/>
        </pc:sldMkLst>
      </pc:sldChg>
      <pc:sldChg chg="addSp delSp modSp add mod">
        <pc:chgData name="HADHRI Moncef" userId="895ef482-96ff-4dd4-9c74-0dc92131d96c" providerId="ADAL" clId="{62111FB0-F094-4C47-A2E7-F2F2AA1F8061}" dt="2024-08-28T14:40:54.368" v="3106" actId="1035"/>
        <pc:sldMkLst>
          <pc:docMk/>
          <pc:sldMk cId="1243861306" sldId="2147481518"/>
        </pc:sldMkLst>
        <pc:spChg chg="mod">
          <ac:chgData name="HADHRI Moncef" userId="895ef482-96ff-4dd4-9c74-0dc92131d96c" providerId="ADAL" clId="{62111FB0-F094-4C47-A2E7-F2F2AA1F8061}" dt="2024-08-27T09:47:16.354" v="1222" actId="1076"/>
          <ac:spMkLst>
            <pc:docMk/>
            <pc:sldMk cId="1243861306" sldId="2147481518"/>
            <ac:spMk id="2" creationId="{2A24B918-CA9C-64DC-20E7-1A1D520F38A4}"/>
          </ac:spMkLst>
        </pc:spChg>
        <pc:spChg chg="mod">
          <ac:chgData name="HADHRI Moncef" userId="895ef482-96ff-4dd4-9c74-0dc92131d96c" providerId="ADAL" clId="{62111FB0-F094-4C47-A2E7-F2F2AA1F8061}" dt="2024-08-27T09:29:43.413" v="1207" actId="1076"/>
          <ac:spMkLst>
            <pc:docMk/>
            <pc:sldMk cId="1243861306" sldId="2147481518"/>
            <ac:spMk id="3" creationId="{CFEBD235-3894-A2DD-E544-A94F667D501B}"/>
          </ac:spMkLst>
        </pc:spChg>
        <pc:spChg chg="add mod">
          <ac:chgData name="HADHRI Moncef" userId="895ef482-96ff-4dd4-9c74-0dc92131d96c" providerId="ADAL" clId="{62111FB0-F094-4C47-A2E7-F2F2AA1F8061}" dt="2024-08-28T14:40:54.368" v="3106" actId="1035"/>
          <ac:spMkLst>
            <pc:docMk/>
            <pc:sldMk cId="1243861306" sldId="2147481518"/>
            <ac:spMk id="5" creationId="{A94652A6-191C-57C3-1F13-1095E4AFBB40}"/>
          </ac:spMkLst>
        </pc:spChg>
        <pc:spChg chg="add del mod">
          <ac:chgData name="HADHRI Moncef" userId="895ef482-96ff-4dd4-9c74-0dc92131d96c" providerId="ADAL" clId="{62111FB0-F094-4C47-A2E7-F2F2AA1F8061}" dt="2024-08-27T09:31:28.333" v="1208" actId="478"/>
          <ac:spMkLst>
            <pc:docMk/>
            <pc:sldMk cId="1243861306" sldId="2147481518"/>
            <ac:spMk id="5" creationId="{EE9750B6-C1AA-05D7-ED27-5198B3BCFF46}"/>
          </ac:spMkLst>
        </pc:spChg>
        <pc:picChg chg="mod">
          <ac:chgData name="HADHRI Moncef" userId="895ef482-96ff-4dd4-9c74-0dc92131d96c" providerId="ADAL" clId="{62111FB0-F094-4C47-A2E7-F2F2AA1F8061}" dt="2024-08-27T09:29:37.088" v="1205" actId="1035"/>
          <ac:picMkLst>
            <pc:docMk/>
            <pc:sldMk cId="1243861306" sldId="2147481518"/>
            <ac:picMk id="4" creationId="{C6F93ABC-7BED-4226-62AE-0EF77B0124E8}"/>
          </ac:picMkLst>
        </pc:picChg>
        <pc:picChg chg="del mod">
          <ac:chgData name="HADHRI Moncef" userId="895ef482-96ff-4dd4-9c74-0dc92131d96c" providerId="ADAL" clId="{62111FB0-F094-4C47-A2E7-F2F2AA1F8061}" dt="2024-08-27T08:57:09.610" v="186" actId="478"/>
          <ac:picMkLst>
            <pc:docMk/>
            <pc:sldMk cId="1243861306" sldId="2147481518"/>
            <ac:picMk id="9" creationId="{3DD39EFE-5A54-AC1B-89D4-294ED9DBA5C0}"/>
          </ac:picMkLst>
        </pc:picChg>
      </pc:sldChg>
      <pc:sldChg chg="addSp delSp modSp add mod modNotesTx">
        <pc:chgData name="HADHRI Moncef" userId="895ef482-96ff-4dd4-9c74-0dc92131d96c" providerId="ADAL" clId="{62111FB0-F094-4C47-A2E7-F2F2AA1F8061}" dt="2024-08-28T06:31:37.939" v="2575" actId="1038"/>
        <pc:sldMkLst>
          <pc:docMk/>
          <pc:sldMk cId="967557179" sldId="2147481519"/>
        </pc:sldMkLst>
        <pc:spChg chg="add mod">
          <ac:chgData name="HADHRI Moncef" userId="895ef482-96ff-4dd4-9c74-0dc92131d96c" providerId="ADAL" clId="{62111FB0-F094-4C47-A2E7-F2F2AA1F8061}" dt="2024-08-27T09:16:13.171" v="479" actId="255"/>
          <ac:spMkLst>
            <pc:docMk/>
            <pc:sldMk cId="967557179" sldId="2147481519"/>
            <ac:spMk id="3" creationId="{C3CA16D8-97B3-A757-86BF-15CE9BB54499}"/>
          </ac:spMkLst>
        </pc:spChg>
        <pc:spChg chg="add mod">
          <ac:chgData name="HADHRI Moncef" userId="895ef482-96ff-4dd4-9c74-0dc92131d96c" providerId="ADAL" clId="{62111FB0-F094-4C47-A2E7-F2F2AA1F8061}" dt="2024-08-28T06:31:37.939" v="2575" actId="1038"/>
          <ac:spMkLst>
            <pc:docMk/>
            <pc:sldMk cId="967557179" sldId="2147481519"/>
            <ac:spMk id="4" creationId="{254BD1F8-9653-93BD-AB49-7CC16C1E7AC3}"/>
          </ac:spMkLst>
        </pc:spChg>
        <pc:spChg chg="add del mod">
          <ac:chgData name="HADHRI Moncef" userId="895ef482-96ff-4dd4-9c74-0dc92131d96c" providerId="ADAL" clId="{62111FB0-F094-4C47-A2E7-F2F2AA1F8061}" dt="2024-08-27T09:16:41.251" v="482" actId="478"/>
          <ac:spMkLst>
            <pc:docMk/>
            <pc:sldMk cId="967557179" sldId="2147481519"/>
            <ac:spMk id="4" creationId="{E0E0CABB-E1A1-9D70-EE26-7F5C2681A759}"/>
          </ac:spMkLst>
        </pc:spChg>
        <pc:spChg chg="mod">
          <ac:chgData name="HADHRI Moncef" userId="895ef482-96ff-4dd4-9c74-0dc92131d96c" providerId="ADAL" clId="{62111FB0-F094-4C47-A2E7-F2F2AA1F8061}" dt="2024-08-27T09:05:59.434" v="414" actId="20577"/>
          <ac:spMkLst>
            <pc:docMk/>
            <pc:sldMk cId="967557179" sldId="2147481519"/>
            <ac:spMk id="6" creationId="{74A235D8-12D2-F27C-3499-E41FF452F6E5}"/>
          </ac:spMkLst>
        </pc:spChg>
        <pc:spChg chg="add mod">
          <ac:chgData name="HADHRI Moncef" userId="895ef482-96ff-4dd4-9c74-0dc92131d96c" providerId="ADAL" clId="{62111FB0-F094-4C47-A2E7-F2F2AA1F8061}" dt="2024-08-27T10:28:50.495" v="1491" actId="1076"/>
          <ac:spMkLst>
            <pc:docMk/>
            <pc:sldMk cId="967557179" sldId="2147481519"/>
            <ac:spMk id="7" creationId="{3CDE831F-2CDB-E87B-7437-6FE69F34F28A}"/>
          </ac:spMkLst>
        </pc:spChg>
      </pc:sldChg>
      <pc:sldChg chg="delSp modSp add mod ord">
        <pc:chgData name="HADHRI Moncef" userId="895ef482-96ff-4dd4-9c74-0dc92131d96c" providerId="ADAL" clId="{62111FB0-F094-4C47-A2E7-F2F2AA1F8061}" dt="2024-09-03T08:43:25.332" v="4051" actId="20577"/>
        <pc:sldMkLst>
          <pc:docMk/>
          <pc:sldMk cId="2886545840" sldId="2147481520"/>
        </pc:sldMkLst>
        <pc:spChg chg="mod">
          <ac:chgData name="HADHRI Moncef" userId="895ef482-96ff-4dd4-9c74-0dc92131d96c" providerId="ADAL" clId="{62111FB0-F094-4C47-A2E7-F2F2AA1F8061}" dt="2024-09-03T08:43:25.332" v="4051" actId="20577"/>
          <ac:spMkLst>
            <pc:docMk/>
            <pc:sldMk cId="2886545840" sldId="2147481520"/>
            <ac:spMk id="2" creationId="{856E19AE-0A7B-4174-EF1E-1E1EF13D8B4C}"/>
          </ac:spMkLst>
        </pc:spChg>
        <pc:spChg chg="del">
          <ac:chgData name="HADHRI Moncef" userId="895ef482-96ff-4dd4-9c74-0dc92131d96c" providerId="ADAL" clId="{62111FB0-F094-4C47-A2E7-F2F2AA1F8061}" dt="2024-08-29T12:04:01.475" v="3383" actId="478"/>
          <ac:spMkLst>
            <pc:docMk/>
            <pc:sldMk cId="2886545840" sldId="2147481520"/>
            <ac:spMk id="5" creationId="{2B31B7AD-BFEC-5C6F-70BF-D6AFF743F24F}"/>
          </ac:spMkLst>
        </pc:spChg>
        <pc:spChg chg="del mod">
          <ac:chgData name="HADHRI Moncef" userId="895ef482-96ff-4dd4-9c74-0dc92131d96c" providerId="ADAL" clId="{62111FB0-F094-4C47-A2E7-F2F2AA1F8061}" dt="2024-08-29T12:04:04.656" v="3386" actId="478"/>
          <ac:spMkLst>
            <pc:docMk/>
            <pc:sldMk cId="2886545840" sldId="2147481520"/>
            <ac:spMk id="8" creationId="{FF9CB2F8-AD0E-C469-8A16-ED7812D5CEF0}"/>
          </ac:spMkLst>
        </pc:spChg>
        <pc:picChg chg="del">
          <ac:chgData name="HADHRI Moncef" userId="895ef482-96ff-4dd4-9c74-0dc92131d96c" providerId="ADAL" clId="{62111FB0-F094-4C47-A2E7-F2F2AA1F8061}" dt="2024-08-29T12:03:58.813" v="3381" actId="478"/>
          <ac:picMkLst>
            <pc:docMk/>
            <pc:sldMk cId="2886545840" sldId="2147481520"/>
            <ac:picMk id="6" creationId="{1F017AE7-8CD0-E564-E2C9-2EF729EB27CF}"/>
          </ac:picMkLst>
        </pc:picChg>
        <pc:picChg chg="del">
          <ac:chgData name="HADHRI Moncef" userId="895ef482-96ff-4dd4-9c74-0dc92131d96c" providerId="ADAL" clId="{62111FB0-F094-4C47-A2E7-F2F2AA1F8061}" dt="2024-08-29T12:04:07.232" v="3387" actId="478"/>
          <ac:picMkLst>
            <pc:docMk/>
            <pc:sldMk cId="2886545840" sldId="2147481520"/>
            <ac:picMk id="7" creationId="{2DB97474-5869-E118-CDFD-AC00CAAD2FBC}"/>
          </ac:picMkLst>
        </pc:picChg>
        <pc:picChg chg="del mod">
          <ac:chgData name="HADHRI Moncef" userId="895ef482-96ff-4dd4-9c74-0dc92131d96c" providerId="ADAL" clId="{62111FB0-F094-4C47-A2E7-F2F2AA1F8061}" dt="2024-08-29T12:06:10.566" v="3390" actId="478"/>
          <ac:picMkLst>
            <pc:docMk/>
            <pc:sldMk cId="2886545840" sldId="2147481520"/>
            <ac:picMk id="10" creationId="{5844953F-AE93-AB23-3771-5629424B665C}"/>
          </ac:picMkLst>
        </pc:picChg>
        <pc:picChg chg="del mod">
          <ac:chgData name="HADHRI Moncef" userId="895ef482-96ff-4dd4-9c74-0dc92131d96c" providerId="ADAL" clId="{62111FB0-F094-4C47-A2E7-F2F2AA1F8061}" dt="2024-08-29T12:34:39.995" v="3531" actId="478"/>
          <ac:picMkLst>
            <pc:docMk/>
            <pc:sldMk cId="2886545840" sldId="2147481520"/>
            <ac:picMk id="11" creationId="{960F4724-E0A4-AE68-7B44-2659A2869C84}"/>
          </ac:picMkLst>
        </pc:picChg>
        <pc:picChg chg="mod">
          <ac:chgData name="HADHRI Moncef" userId="895ef482-96ff-4dd4-9c74-0dc92131d96c" providerId="ADAL" clId="{62111FB0-F094-4C47-A2E7-F2F2AA1F8061}" dt="2024-08-29T12:35:08.223" v="3537" actId="1076"/>
          <ac:picMkLst>
            <pc:docMk/>
            <pc:sldMk cId="2886545840" sldId="2147481520"/>
            <ac:picMk id="12" creationId="{BACCABF5-E686-BC50-A8CD-DD5E36F1A5D4}"/>
          </ac:picMkLst>
        </pc:picChg>
        <pc:picChg chg="mod">
          <ac:chgData name="HADHRI Moncef" userId="895ef482-96ff-4dd4-9c74-0dc92131d96c" providerId="ADAL" clId="{62111FB0-F094-4C47-A2E7-F2F2AA1F8061}" dt="2024-08-29T12:35:28.406" v="3540" actId="1076"/>
          <ac:picMkLst>
            <pc:docMk/>
            <pc:sldMk cId="2886545840" sldId="2147481520"/>
            <ac:picMk id="13" creationId="{D390AEA3-0BCD-42D9-9D71-F8AC11B8EDEF}"/>
          </ac:picMkLst>
        </pc:picChg>
        <pc:cxnChg chg="del">
          <ac:chgData name="HADHRI Moncef" userId="895ef482-96ff-4dd4-9c74-0dc92131d96c" providerId="ADAL" clId="{62111FB0-F094-4C47-A2E7-F2F2AA1F8061}" dt="2024-08-29T12:04:03.321" v="3385" actId="478"/>
          <ac:cxnSpMkLst>
            <pc:docMk/>
            <pc:sldMk cId="2886545840" sldId="2147481520"/>
            <ac:cxnSpMk id="3" creationId="{D4082652-00AE-7FC2-4366-9244A9074A88}"/>
          </ac:cxnSpMkLst>
        </pc:cxnChg>
        <pc:cxnChg chg="del">
          <ac:chgData name="HADHRI Moncef" userId="895ef482-96ff-4dd4-9c74-0dc92131d96c" providerId="ADAL" clId="{62111FB0-F094-4C47-A2E7-F2F2AA1F8061}" dt="2024-08-29T12:04:00.086" v="3382" actId="478"/>
          <ac:cxnSpMkLst>
            <pc:docMk/>
            <pc:sldMk cId="2886545840" sldId="2147481520"/>
            <ac:cxnSpMk id="9" creationId="{AC748A21-AB2B-7316-46CA-B82FD367CE0B}"/>
          </ac:cxnSpMkLst>
        </pc:cxnChg>
      </pc:sldChg>
      <pc:sldChg chg="addSp delSp modSp add del mod ord">
        <pc:chgData name="HADHRI Moncef" userId="895ef482-96ff-4dd4-9c74-0dc92131d96c" providerId="ADAL" clId="{62111FB0-F094-4C47-A2E7-F2F2AA1F8061}" dt="2024-08-28T06:36:20.861" v="2615" actId="47"/>
        <pc:sldMkLst>
          <pc:docMk/>
          <pc:sldMk cId="3613766547" sldId="2147481520"/>
        </pc:sldMkLst>
        <pc:spChg chg="mod">
          <ac:chgData name="HADHRI Moncef" userId="895ef482-96ff-4dd4-9c74-0dc92131d96c" providerId="ADAL" clId="{62111FB0-F094-4C47-A2E7-F2F2AA1F8061}" dt="2024-08-27T12:03:34.893" v="2159" actId="20577"/>
          <ac:spMkLst>
            <pc:docMk/>
            <pc:sldMk cId="3613766547" sldId="2147481520"/>
            <ac:spMk id="6" creationId="{74A235D8-12D2-F27C-3499-E41FF452F6E5}"/>
          </ac:spMkLst>
        </pc:spChg>
        <pc:spChg chg="del">
          <ac:chgData name="HADHRI Moncef" userId="895ef482-96ff-4dd4-9c74-0dc92131d96c" providerId="ADAL" clId="{62111FB0-F094-4C47-A2E7-F2F2AA1F8061}" dt="2024-08-27T10:55:56.676" v="1848" actId="478"/>
          <ac:spMkLst>
            <pc:docMk/>
            <pc:sldMk cId="3613766547" sldId="2147481520"/>
            <ac:spMk id="8" creationId="{4774E37A-F0CB-A256-A482-62A8CD21D560}"/>
          </ac:spMkLst>
        </pc:spChg>
        <pc:spChg chg="del">
          <ac:chgData name="HADHRI Moncef" userId="895ef482-96ff-4dd4-9c74-0dc92131d96c" providerId="ADAL" clId="{62111FB0-F094-4C47-A2E7-F2F2AA1F8061}" dt="2024-08-27T10:55:55.531" v="1847" actId="478"/>
          <ac:spMkLst>
            <pc:docMk/>
            <pc:sldMk cId="3613766547" sldId="2147481520"/>
            <ac:spMk id="9" creationId="{4C5E91D3-2F35-4A4C-D528-CC91D1A4E0E6}"/>
          </ac:spMkLst>
        </pc:spChg>
        <pc:spChg chg="del">
          <ac:chgData name="HADHRI Moncef" userId="895ef482-96ff-4dd4-9c74-0dc92131d96c" providerId="ADAL" clId="{62111FB0-F094-4C47-A2E7-F2F2AA1F8061}" dt="2024-08-27T10:56:54.410" v="1852" actId="478"/>
          <ac:spMkLst>
            <pc:docMk/>
            <pc:sldMk cId="3613766547" sldId="2147481520"/>
            <ac:spMk id="10" creationId="{DD02F702-CDDC-3C8D-1657-9DAE9828EABC}"/>
          </ac:spMkLst>
        </pc:spChg>
        <pc:spChg chg="add mod">
          <ac:chgData name="HADHRI Moncef" userId="895ef482-96ff-4dd4-9c74-0dc92131d96c" providerId="ADAL" clId="{62111FB0-F094-4C47-A2E7-F2F2AA1F8061}" dt="2024-08-28T06:36:18.009" v="2614" actId="1076"/>
          <ac:spMkLst>
            <pc:docMk/>
            <pc:sldMk cId="3613766547" sldId="2147481520"/>
            <ac:spMk id="12" creationId="{66F15220-07CA-7D4A-5453-44DB726528F5}"/>
          </ac:spMkLst>
        </pc:spChg>
        <pc:picChg chg="mod">
          <ac:chgData name="HADHRI Moncef" userId="895ef482-96ff-4dd4-9c74-0dc92131d96c" providerId="ADAL" clId="{62111FB0-F094-4C47-A2E7-F2F2AA1F8061}" dt="2024-08-28T06:35:59.207" v="2605" actId="1076"/>
          <ac:picMkLst>
            <pc:docMk/>
            <pc:sldMk cId="3613766547" sldId="2147481520"/>
            <ac:picMk id="2" creationId="{D861BC56-283B-0A69-5930-BE7AF56DB820}"/>
          </ac:picMkLst>
        </pc:picChg>
        <pc:picChg chg="mod">
          <ac:chgData name="HADHRI Moncef" userId="895ef482-96ff-4dd4-9c74-0dc92131d96c" providerId="ADAL" clId="{62111FB0-F094-4C47-A2E7-F2F2AA1F8061}" dt="2024-08-28T06:36:00.921" v="2606" actId="1076"/>
          <ac:picMkLst>
            <pc:docMk/>
            <pc:sldMk cId="3613766547" sldId="2147481520"/>
            <ac:picMk id="4" creationId="{DC7781B3-6A83-4BCD-CC5F-A54606858B32}"/>
          </ac:picMkLst>
        </pc:picChg>
        <pc:picChg chg="del">
          <ac:chgData name="HADHRI Moncef" userId="895ef482-96ff-4dd4-9c74-0dc92131d96c" providerId="ADAL" clId="{62111FB0-F094-4C47-A2E7-F2F2AA1F8061}" dt="2024-08-27T10:55:53.394" v="1846" actId="478"/>
          <ac:picMkLst>
            <pc:docMk/>
            <pc:sldMk cId="3613766547" sldId="2147481520"/>
            <ac:picMk id="5" creationId="{18FDC851-EC63-C519-4C58-B25635A601BF}"/>
          </ac:picMkLst>
        </pc:picChg>
        <pc:picChg chg="del mod">
          <ac:chgData name="HADHRI Moncef" userId="895ef482-96ff-4dd4-9c74-0dc92131d96c" providerId="ADAL" clId="{62111FB0-F094-4C47-A2E7-F2F2AA1F8061}" dt="2024-08-28T06:35:51.751" v="2603" actId="478"/>
          <ac:picMkLst>
            <pc:docMk/>
            <pc:sldMk cId="3613766547" sldId="2147481520"/>
            <ac:picMk id="7" creationId="{DC0D309A-F4A2-F91B-3F55-FF1D706AD125}"/>
          </ac:picMkLst>
        </pc:picChg>
        <pc:picChg chg="mod">
          <ac:chgData name="HADHRI Moncef" userId="895ef482-96ff-4dd4-9c74-0dc92131d96c" providerId="ADAL" clId="{62111FB0-F094-4C47-A2E7-F2F2AA1F8061}" dt="2024-08-28T06:36:02.890" v="2607" actId="1076"/>
          <ac:picMkLst>
            <pc:docMk/>
            <pc:sldMk cId="3613766547" sldId="2147481520"/>
            <ac:picMk id="11" creationId="{5A5F5EC7-4148-8546-4139-44FB63328D01}"/>
          </ac:picMkLst>
        </pc:picChg>
        <pc:picChg chg="del mod">
          <ac:chgData name="HADHRI Moncef" userId="895ef482-96ff-4dd4-9c74-0dc92131d96c" providerId="ADAL" clId="{62111FB0-F094-4C47-A2E7-F2F2AA1F8061}" dt="2024-08-28T06:36:05.170" v="2608" actId="478"/>
          <ac:picMkLst>
            <pc:docMk/>
            <pc:sldMk cId="3613766547" sldId="2147481520"/>
            <ac:picMk id="13" creationId="{577DD076-5306-DC09-4BB2-18828BD2ACB3}"/>
          </ac:picMkLst>
        </pc:picChg>
      </pc:sldChg>
      <pc:sldChg chg="delSp modSp add mod ord">
        <pc:chgData name="HADHRI Moncef" userId="895ef482-96ff-4dd4-9c74-0dc92131d96c" providerId="ADAL" clId="{62111FB0-F094-4C47-A2E7-F2F2AA1F8061}" dt="2024-09-03T08:43:10.232" v="4044" actId="20577"/>
        <pc:sldMkLst>
          <pc:docMk/>
          <pc:sldMk cId="1053985660" sldId="2147481521"/>
        </pc:sldMkLst>
        <pc:spChg chg="mod">
          <ac:chgData name="HADHRI Moncef" userId="895ef482-96ff-4dd4-9c74-0dc92131d96c" providerId="ADAL" clId="{62111FB0-F094-4C47-A2E7-F2F2AA1F8061}" dt="2024-09-03T08:43:10.232" v="4044" actId="20577"/>
          <ac:spMkLst>
            <pc:docMk/>
            <pc:sldMk cId="1053985660" sldId="2147481521"/>
            <ac:spMk id="2" creationId="{856E19AE-0A7B-4174-EF1E-1E1EF13D8B4C}"/>
          </ac:spMkLst>
        </pc:spChg>
        <pc:picChg chg="del mod">
          <ac:chgData name="HADHRI Moncef" userId="895ef482-96ff-4dd4-9c74-0dc92131d96c" providerId="ADAL" clId="{62111FB0-F094-4C47-A2E7-F2F2AA1F8061}" dt="2024-08-29T12:13:58.888" v="3511" actId="478"/>
          <ac:picMkLst>
            <pc:docMk/>
            <pc:sldMk cId="1053985660" sldId="2147481521"/>
            <ac:picMk id="3" creationId="{C848129A-302C-B401-E6A7-112BF9F33BEA}"/>
          </ac:picMkLst>
        </pc:picChg>
        <pc:picChg chg="mod">
          <ac:chgData name="HADHRI Moncef" userId="895ef482-96ff-4dd4-9c74-0dc92131d96c" providerId="ADAL" clId="{62111FB0-F094-4C47-A2E7-F2F2AA1F8061}" dt="2024-08-29T12:15:02.802" v="3530" actId="1038"/>
          <ac:picMkLst>
            <pc:docMk/>
            <pc:sldMk cId="1053985660" sldId="2147481521"/>
            <ac:picMk id="5" creationId="{6308A4F3-6664-6BC4-78FD-2C3A14384F4E}"/>
          </ac:picMkLst>
        </pc:picChg>
        <pc:picChg chg="mod">
          <ac:chgData name="HADHRI Moncef" userId="895ef482-96ff-4dd4-9c74-0dc92131d96c" providerId="ADAL" clId="{62111FB0-F094-4C47-A2E7-F2F2AA1F8061}" dt="2024-08-29T12:14:59.771" v="3526" actId="14100"/>
          <ac:picMkLst>
            <pc:docMk/>
            <pc:sldMk cId="1053985660" sldId="2147481521"/>
            <ac:picMk id="6" creationId="{694CE9CF-3946-6F73-E4FB-1F9B94FE4901}"/>
          </ac:picMkLst>
        </pc:picChg>
        <pc:picChg chg="del">
          <ac:chgData name="HADHRI Moncef" userId="895ef482-96ff-4dd4-9c74-0dc92131d96c" providerId="ADAL" clId="{62111FB0-F094-4C47-A2E7-F2F2AA1F8061}" dt="2024-08-29T12:07:27.495" v="3472" actId="478"/>
          <ac:picMkLst>
            <pc:docMk/>
            <pc:sldMk cId="1053985660" sldId="2147481521"/>
            <ac:picMk id="11" creationId="{960F4724-E0A4-AE68-7B44-2659A2869C84}"/>
          </ac:picMkLst>
        </pc:picChg>
      </pc:sldChg>
      <pc:sldChg chg="add del">
        <pc:chgData name="HADHRI Moncef" userId="895ef482-96ff-4dd4-9c74-0dc92131d96c" providerId="ADAL" clId="{62111FB0-F094-4C47-A2E7-F2F2AA1F8061}" dt="2024-08-27T14:05:55.410" v="2475" actId="47"/>
        <pc:sldMkLst>
          <pc:docMk/>
          <pc:sldMk cId="2792268536" sldId="2147481521"/>
        </pc:sldMkLst>
      </pc:sldChg>
      <pc:sldChg chg="delSp modSp add mod">
        <pc:chgData name="HADHRI Moncef" userId="895ef482-96ff-4dd4-9c74-0dc92131d96c" providerId="ADAL" clId="{62111FB0-F094-4C47-A2E7-F2F2AA1F8061}" dt="2024-09-02T07:08:55.185" v="3812" actId="20577"/>
        <pc:sldMkLst>
          <pc:docMk/>
          <pc:sldMk cId="4222080227" sldId="2147481522"/>
        </pc:sldMkLst>
        <pc:spChg chg="mod">
          <ac:chgData name="HADHRI Moncef" userId="895ef482-96ff-4dd4-9c74-0dc92131d96c" providerId="ADAL" clId="{62111FB0-F094-4C47-A2E7-F2F2AA1F8061}" dt="2024-09-02T06:52:48.049" v="3580" actId="20577"/>
          <ac:spMkLst>
            <pc:docMk/>
            <pc:sldMk cId="4222080227" sldId="2147481522"/>
            <ac:spMk id="2" creationId="{856E19AE-0A7B-4174-EF1E-1E1EF13D8B4C}"/>
          </ac:spMkLst>
        </pc:spChg>
        <pc:spChg chg="mod">
          <ac:chgData name="HADHRI Moncef" userId="895ef482-96ff-4dd4-9c74-0dc92131d96c" providerId="ADAL" clId="{62111FB0-F094-4C47-A2E7-F2F2AA1F8061}" dt="2024-09-02T07:08:55.185" v="3812" actId="20577"/>
          <ac:spMkLst>
            <pc:docMk/>
            <pc:sldMk cId="4222080227" sldId="2147481522"/>
            <ac:spMk id="4" creationId="{5FEFE10F-D752-27FB-5CF6-E36CBD73E73D}"/>
          </ac:spMkLst>
        </pc:spChg>
        <pc:picChg chg="del mod">
          <ac:chgData name="HADHRI Moncef" userId="895ef482-96ff-4dd4-9c74-0dc92131d96c" providerId="ADAL" clId="{62111FB0-F094-4C47-A2E7-F2F2AA1F8061}" dt="2024-09-02T06:54:52.460" v="3583" actId="478"/>
          <ac:picMkLst>
            <pc:docMk/>
            <pc:sldMk cId="4222080227" sldId="2147481522"/>
            <ac:picMk id="5" creationId="{93CCA774-7F55-1802-BC02-34680432D2CA}"/>
          </ac:picMkLst>
        </pc:picChg>
        <pc:picChg chg="del">
          <ac:chgData name="HADHRI Moncef" userId="895ef482-96ff-4dd4-9c74-0dc92131d96c" providerId="ADAL" clId="{62111FB0-F094-4C47-A2E7-F2F2AA1F8061}" dt="2024-09-02T06:51:34.770" v="3548" actId="478"/>
          <ac:picMkLst>
            <pc:docMk/>
            <pc:sldMk cId="4222080227" sldId="2147481522"/>
            <ac:picMk id="6" creationId="{C8651BA3-44D6-B635-8144-F766CB4A38B9}"/>
          </ac:picMkLst>
        </pc:picChg>
        <pc:picChg chg="mod">
          <ac:chgData name="HADHRI Moncef" userId="895ef482-96ff-4dd4-9c74-0dc92131d96c" providerId="ADAL" clId="{62111FB0-F094-4C47-A2E7-F2F2AA1F8061}" dt="2024-09-02T06:55:16.152" v="3588" actId="692"/>
          <ac:picMkLst>
            <pc:docMk/>
            <pc:sldMk cId="4222080227" sldId="2147481522"/>
            <ac:picMk id="7" creationId="{062E7E8E-A4FF-6DE1-83AE-F9082B81A504}"/>
          </ac:picMkLst>
        </pc:picChg>
        <pc:picChg chg="del">
          <ac:chgData name="HADHRI Moncef" userId="895ef482-96ff-4dd4-9c74-0dc92131d96c" providerId="ADAL" clId="{62111FB0-F094-4C47-A2E7-F2F2AA1F8061}" dt="2024-09-02T06:51:34.049" v="3547" actId="478"/>
          <ac:picMkLst>
            <pc:docMk/>
            <pc:sldMk cId="4222080227" sldId="2147481522"/>
            <ac:picMk id="8" creationId="{534BF1D2-6DE3-7821-C75F-6F4C4595DB9F}"/>
          </ac:picMkLst>
        </pc:picChg>
      </pc:sldChg>
      <pc:sldChg chg="delSp modSp add del mod ord">
        <pc:chgData name="HADHRI Moncef" userId="895ef482-96ff-4dd4-9c74-0dc92131d96c" providerId="ADAL" clId="{62111FB0-F094-4C47-A2E7-F2F2AA1F8061}" dt="2024-09-05T10:12:35.137" v="4102" actId="47"/>
        <pc:sldMkLst>
          <pc:docMk/>
          <pc:sldMk cId="444773173" sldId="2147481523"/>
        </pc:sldMkLst>
        <pc:spChg chg="mod">
          <ac:chgData name="HADHRI Moncef" userId="895ef482-96ff-4dd4-9c74-0dc92131d96c" providerId="ADAL" clId="{62111FB0-F094-4C47-A2E7-F2F2AA1F8061}" dt="2024-09-03T08:46:13.661" v="4082" actId="20577"/>
          <ac:spMkLst>
            <pc:docMk/>
            <pc:sldMk cId="444773173" sldId="2147481523"/>
            <ac:spMk id="2" creationId="{856E19AE-0A7B-4174-EF1E-1E1EF13D8B4C}"/>
          </ac:spMkLst>
        </pc:spChg>
        <pc:picChg chg="mod">
          <ac:chgData name="HADHRI Moncef" userId="895ef482-96ff-4dd4-9c74-0dc92131d96c" providerId="ADAL" clId="{62111FB0-F094-4C47-A2E7-F2F2AA1F8061}" dt="2024-09-03T08:44:42.256" v="4063" actId="1076"/>
          <ac:picMkLst>
            <pc:docMk/>
            <pc:sldMk cId="444773173" sldId="2147481523"/>
            <ac:picMk id="3" creationId="{7A5BEE1D-4F14-DCA6-DC43-33D2E899DE21}"/>
          </ac:picMkLst>
        </pc:picChg>
        <pc:picChg chg="del">
          <ac:chgData name="HADHRI Moncef" userId="895ef482-96ff-4dd4-9c74-0dc92131d96c" providerId="ADAL" clId="{62111FB0-F094-4C47-A2E7-F2F2AA1F8061}" dt="2024-09-03T08:44:29.910" v="4060" actId="478"/>
          <ac:picMkLst>
            <pc:docMk/>
            <pc:sldMk cId="444773173" sldId="2147481523"/>
            <ac:picMk id="5" creationId="{6308A4F3-6664-6BC4-78FD-2C3A14384F4E}"/>
          </ac:picMkLst>
        </pc:picChg>
        <pc:picChg chg="del">
          <ac:chgData name="HADHRI Moncef" userId="895ef482-96ff-4dd4-9c74-0dc92131d96c" providerId="ADAL" clId="{62111FB0-F094-4C47-A2E7-F2F2AA1F8061}" dt="2024-09-03T08:44:43.498" v="4064" actId="478"/>
          <ac:picMkLst>
            <pc:docMk/>
            <pc:sldMk cId="444773173" sldId="2147481523"/>
            <ac:picMk id="6" creationId="{694CE9CF-3946-6F73-E4FB-1F9B94FE4901}"/>
          </ac:picMkLst>
        </pc:picChg>
        <pc:picChg chg="mod">
          <ac:chgData name="HADHRI Moncef" userId="895ef482-96ff-4dd4-9c74-0dc92131d96c" providerId="ADAL" clId="{62111FB0-F094-4C47-A2E7-F2F2AA1F8061}" dt="2024-09-03T08:45:02.467" v="4068" actId="1076"/>
          <ac:picMkLst>
            <pc:docMk/>
            <pc:sldMk cId="444773173" sldId="2147481523"/>
            <ac:picMk id="7" creationId="{9707E965-9763-9922-8E78-42173D1F1E25}"/>
          </ac:picMkLst>
        </pc:picChg>
      </pc:sldChg>
      <pc:sldChg chg="delSp modSp add del mod ord">
        <pc:chgData name="HADHRI Moncef" userId="895ef482-96ff-4dd4-9c74-0dc92131d96c" providerId="ADAL" clId="{62111FB0-F094-4C47-A2E7-F2F2AA1F8061}" dt="2024-09-05T10:12:36.638" v="4103" actId="47"/>
        <pc:sldMkLst>
          <pc:docMk/>
          <pc:sldMk cId="3678983515" sldId="2147481524"/>
        </pc:sldMkLst>
        <pc:spChg chg="mod">
          <ac:chgData name="HADHRI Moncef" userId="895ef482-96ff-4dd4-9c74-0dc92131d96c" providerId="ADAL" clId="{62111FB0-F094-4C47-A2E7-F2F2AA1F8061}" dt="2024-09-03T08:42:57.791" v="4038" actId="20577"/>
          <ac:spMkLst>
            <pc:docMk/>
            <pc:sldMk cId="3678983515" sldId="2147481524"/>
            <ac:spMk id="2" creationId="{856E19AE-0A7B-4174-EF1E-1E1EF13D8B4C}"/>
          </ac:spMkLst>
        </pc:spChg>
        <pc:picChg chg="mod">
          <ac:chgData name="HADHRI Moncef" userId="895ef482-96ff-4dd4-9c74-0dc92131d96c" providerId="ADAL" clId="{62111FB0-F094-4C47-A2E7-F2F2AA1F8061}" dt="2024-09-03T08:41:33.276" v="3999" actId="1076"/>
          <ac:picMkLst>
            <pc:docMk/>
            <pc:sldMk cId="3678983515" sldId="2147481524"/>
            <ac:picMk id="3" creationId="{ECB6ACDF-44CF-9568-D217-32517A3023C4}"/>
          </ac:picMkLst>
        </pc:picChg>
        <pc:picChg chg="mod">
          <ac:chgData name="HADHRI Moncef" userId="895ef482-96ff-4dd4-9c74-0dc92131d96c" providerId="ADAL" clId="{62111FB0-F094-4C47-A2E7-F2F2AA1F8061}" dt="2024-09-03T08:42:13.610" v="4016" actId="692"/>
          <ac:picMkLst>
            <pc:docMk/>
            <pc:sldMk cId="3678983515" sldId="2147481524"/>
            <ac:picMk id="5" creationId="{03D9A3AC-9E68-A409-43FF-F7B9C15F94E8}"/>
          </ac:picMkLst>
        </pc:picChg>
        <pc:picChg chg="del">
          <ac:chgData name="HADHRI Moncef" userId="895ef482-96ff-4dd4-9c74-0dc92131d96c" providerId="ADAL" clId="{62111FB0-F094-4C47-A2E7-F2F2AA1F8061}" dt="2024-09-03T08:41:19.448" v="3997" actId="478"/>
          <ac:picMkLst>
            <pc:docMk/>
            <pc:sldMk cId="3678983515" sldId="2147481524"/>
            <ac:picMk id="12" creationId="{BACCABF5-E686-BC50-A8CD-DD5E36F1A5D4}"/>
          </ac:picMkLst>
        </pc:picChg>
        <pc:picChg chg="del">
          <ac:chgData name="HADHRI Moncef" userId="895ef482-96ff-4dd4-9c74-0dc92131d96c" providerId="ADAL" clId="{62111FB0-F094-4C47-A2E7-F2F2AA1F8061}" dt="2024-09-03T08:41:50.939" v="4006" actId="478"/>
          <ac:picMkLst>
            <pc:docMk/>
            <pc:sldMk cId="3678983515" sldId="2147481524"/>
            <ac:picMk id="13" creationId="{D390AEA3-0BCD-42D9-9D71-F8AC11B8EDEF}"/>
          </ac:picMkLst>
        </pc:picChg>
      </pc:sldChg>
    </pc:docChg>
  </pc:docChgLst>
  <pc:docChgLst>
    <pc:chgData name="HADHRI Moncef" userId="895ef482-96ff-4dd4-9c74-0dc92131d96c" providerId="ADAL" clId="{F677264D-05E6-44D4-B2AD-A3CB37B942A9}"/>
    <pc:docChg chg="undo custSel addSld delSld modSld sldOrd modSection">
      <pc:chgData name="HADHRI Moncef" userId="895ef482-96ff-4dd4-9c74-0dc92131d96c" providerId="ADAL" clId="{F677264D-05E6-44D4-B2AD-A3CB37B942A9}" dt="2024-10-14T11:21:21.079" v="5409" actId="1076"/>
      <pc:docMkLst>
        <pc:docMk/>
      </pc:docMkLst>
      <pc:sldChg chg="addSp delSp modSp del mod ord modNotesTx">
        <pc:chgData name="HADHRI Moncef" userId="895ef482-96ff-4dd4-9c74-0dc92131d96c" providerId="ADAL" clId="{F677264D-05E6-44D4-B2AD-A3CB37B942A9}" dt="2024-09-29T08:57:47.049" v="1648" actId="47"/>
        <pc:sldMkLst>
          <pc:docMk/>
          <pc:sldMk cId="122207230" sldId="2134805780"/>
        </pc:sldMkLst>
        <pc:spChg chg="add mod">
          <ac:chgData name="HADHRI Moncef" userId="895ef482-96ff-4dd4-9c74-0dc92131d96c" providerId="ADAL" clId="{F677264D-05E6-44D4-B2AD-A3CB37B942A9}" dt="2024-09-29T08:46:38.254" v="1396" actId="1076"/>
          <ac:spMkLst>
            <pc:docMk/>
            <pc:sldMk cId="122207230" sldId="2134805780"/>
            <ac:spMk id="4" creationId="{139E6A85-B960-54DE-48FC-D498D39BBE45}"/>
          </ac:spMkLst>
        </pc:spChg>
        <pc:spChg chg="mod">
          <ac:chgData name="HADHRI Moncef" userId="895ef482-96ff-4dd4-9c74-0dc92131d96c" providerId="ADAL" clId="{F677264D-05E6-44D4-B2AD-A3CB37B942A9}" dt="2024-09-27T15:13:00.800" v="1138" actId="20577"/>
          <ac:spMkLst>
            <pc:docMk/>
            <pc:sldMk cId="122207230" sldId="2134805780"/>
            <ac:spMk id="6" creationId="{74A235D8-12D2-F27C-3499-E41FF452F6E5}"/>
          </ac:spMkLst>
        </pc:spChg>
        <pc:spChg chg="del mod">
          <ac:chgData name="HADHRI Moncef" userId="895ef482-96ff-4dd4-9c74-0dc92131d96c" providerId="ADAL" clId="{F677264D-05E6-44D4-B2AD-A3CB37B942A9}" dt="2024-09-27T15:08:17.588" v="910" actId="21"/>
          <ac:spMkLst>
            <pc:docMk/>
            <pc:sldMk cId="122207230" sldId="2134805780"/>
            <ac:spMk id="9" creationId="{139E6A85-B960-54DE-48FC-D498D39BBE45}"/>
          </ac:spMkLst>
        </pc:spChg>
        <pc:spChg chg="mod">
          <ac:chgData name="HADHRI Moncef" userId="895ef482-96ff-4dd4-9c74-0dc92131d96c" providerId="ADAL" clId="{F677264D-05E6-44D4-B2AD-A3CB37B942A9}" dt="2024-09-29T08:46:20.121" v="1394" actId="20577"/>
          <ac:spMkLst>
            <pc:docMk/>
            <pc:sldMk cId="122207230" sldId="2134805780"/>
            <ac:spMk id="10" creationId="{8D5E1CC0-B47C-46BC-6C91-5874615B9A59}"/>
          </ac:spMkLst>
        </pc:spChg>
        <pc:picChg chg="mod">
          <ac:chgData name="HADHRI Moncef" userId="895ef482-96ff-4dd4-9c74-0dc92131d96c" providerId="ADAL" clId="{F677264D-05E6-44D4-B2AD-A3CB37B942A9}" dt="2024-09-29T08:46:36.881" v="1395" actId="1076"/>
          <ac:picMkLst>
            <pc:docMk/>
            <pc:sldMk cId="122207230" sldId="2134805780"/>
            <ac:picMk id="3" creationId="{705FD9EC-FD23-85E5-2A32-806663420F01}"/>
          </ac:picMkLst>
        </pc:picChg>
        <pc:picChg chg="del">
          <ac:chgData name="HADHRI Moncef" userId="895ef482-96ff-4dd4-9c74-0dc92131d96c" providerId="ADAL" clId="{F677264D-05E6-44D4-B2AD-A3CB37B942A9}" dt="2024-09-27T15:07:56.533" v="905" actId="478"/>
          <ac:picMkLst>
            <pc:docMk/>
            <pc:sldMk cId="122207230" sldId="2134805780"/>
            <ac:picMk id="8" creationId="{99791E97-E242-9551-A4F1-69E45A1280EC}"/>
          </ac:picMkLst>
        </pc:picChg>
      </pc:sldChg>
      <pc:sldChg chg="del">
        <pc:chgData name="HADHRI Moncef" userId="895ef482-96ff-4dd4-9c74-0dc92131d96c" providerId="ADAL" clId="{F677264D-05E6-44D4-B2AD-A3CB37B942A9}" dt="2024-09-19T10:38:42.068" v="19" actId="47"/>
        <pc:sldMkLst>
          <pc:docMk/>
          <pc:sldMk cId="979310243" sldId="2134805958"/>
        </pc:sldMkLst>
      </pc:sldChg>
      <pc:sldChg chg="modSp mod ord">
        <pc:chgData name="HADHRI Moncef" userId="895ef482-96ff-4dd4-9c74-0dc92131d96c" providerId="ADAL" clId="{F677264D-05E6-44D4-B2AD-A3CB37B942A9}" dt="2024-10-14T11:09:16.137" v="5395" actId="20577"/>
        <pc:sldMkLst>
          <pc:docMk/>
          <pc:sldMk cId="287918017" sldId="2134805962"/>
        </pc:sldMkLst>
        <pc:spChg chg="mod">
          <ac:chgData name="HADHRI Moncef" userId="895ef482-96ff-4dd4-9c74-0dc92131d96c" providerId="ADAL" clId="{F677264D-05E6-44D4-B2AD-A3CB37B942A9}" dt="2024-10-10T14:25:33.029" v="4491" actId="14100"/>
          <ac:spMkLst>
            <pc:docMk/>
            <pc:sldMk cId="287918017" sldId="2134805962"/>
            <ac:spMk id="2" creationId="{0D6422AB-1C94-4D1A-902D-40941A2EAB7C}"/>
          </ac:spMkLst>
        </pc:spChg>
        <pc:spChg chg="mod">
          <ac:chgData name="HADHRI Moncef" userId="895ef482-96ff-4dd4-9c74-0dc92131d96c" providerId="ADAL" clId="{F677264D-05E6-44D4-B2AD-A3CB37B942A9}" dt="2024-10-14T11:09:16.137" v="5395" actId="20577"/>
          <ac:spMkLst>
            <pc:docMk/>
            <pc:sldMk cId="287918017" sldId="2134805962"/>
            <ac:spMk id="8" creationId="{EF244002-D09A-4572-BB85-053D86286CC1}"/>
          </ac:spMkLst>
        </pc:spChg>
        <pc:picChg chg="mod">
          <ac:chgData name="HADHRI Moncef" userId="895ef482-96ff-4dd4-9c74-0dc92131d96c" providerId="ADAL" clId="{F677264D-05E6-44D4-B2AD-A3CB37B942A9}" dt="2024-09-30T11:06:17.047" v="4036" actId="1076"/>
          <ac:picMkLst>
            <pc:docMk/>
            <pc:sldMk cId="287918017" sldId="2134805962"/>
            <ac:picMk id="6" creationId="{FC9F8482-FF1A-417E-A20F-6496189432EB}"/>
          </ac:picMkLst>
        </pc:picChg>
      </pc:sldChg>
      <pc:sldChg chg="del">
        <pc:chgData name="HADHRI Moncef" userId="895ef482-96ff-4dd4-9c74-0dc92131d96c" providerId="ADAL" clId="{F677264D-05E6-44D4-B2AD-A3CB37B942A9}" dt="2024-09-29T12:44:27.231" v="2542" actId="47"/>
        <pc:sldMkLst>
          <pc:docMk/>
          <pc:sldMk cId="3890315579" sldId="2147481472"/>
        </pc:sldMkLst>
      </pc:sldChg>
      <pc:sldChg chg="addSp delSp modSp mod modNotesTx">
        <pc:chgData name="HADHRI Moncef" userId="895ef482-96ff-4dd4-9c74-0dc92131d96c" providerId="ADAL" clId="{F677264D-05E6-44D4-B2AD-A3CB37B942A9}" dt="2024-10-07T12:49:34.266" v="4356" actId="1037"/>
        <pc:sldMkLst>
          <pc:docMk/>
          <pc:sldMk cId="623788665" sldId="2147481474"/>
        </pc:sldMkLst>
        <pc:spChg chg="mod">
          <ac:chgData name="HADHRI Moncef" userId="895ef482-96ff-4dd4-9c74-0dc92131d96c" providerId="ADAL" clId="{F677264D-05E6-44D4-B2AD-A3CB37B942A9}" dt="2024-09-29T12:36:51.785" v="2541" actId="20577"/>
          <ac:spMkLst>
            <pc:docMk/>
            <pc:sldMk cId="623788665" sldId="2147481474"/>
            <ac:spMk id="2" creationId="{856E19AE-0A7B-4174-EF1E-1E1EF13D8B4C}"/>
          </ac:spMkLst>
        </pc:spChg>
        <pc:spChg chg="del">
          <ac:chgData name="HADHRI Moncef" userId="895ef482-96ff-4dd4-9c74-0dc92131d96c" providerId="ADAL" clId="{F677264D-05E6-44D4-B2AD-A3CB37B942A9}" dt="2024-09-27T15:15:40.582" v="1157" actId="478"/>
          <ac:spMkLst>
            <pc:docMk/>
            <pc:sldMk cId="623788665" sldId="2147481474"/>
            <ac:spMk id="4" creationId="{5FEFE10F-D752-27FB-5CF6-E36CBD73E73D}"/>
          </ac:spMkLst>
        </pc:spChg>
        <pc:spChg chg="add mod">
          <ac:chgData name="HADHRI Moncef" userId="895ef482-96ff-4dd4-9c74-0dc92131d96c" providerId="ADAL" clId="{F677264D-05E6-44D4-B2AD-A3CB37B942A9}" dt="2024-10-07T12:49:34.266" v="4356" actId="1037"/>
          <ac:spMkLst>
            <pc:docMk/>
            <pc:sldMk cId="623788665" sldId="2147481474"/>
            <ac:spMk id="9" creationId="{291CF5FB-51AE-04B7-395F-A94C377FEEE3}"/>
          </ac:spMkLst>
        </pc:spChg>
        <pc:spChg chg="add mod">
          <ac:chgData name="HADHRI Moncef" userId="895ef482-96ff-4dd4-9c74-0dc92131d96c" providerId="ADAL" clId="{F677264D-05E6-44D4-B2AD-A3CB37B942A9}" dt="2024-09-30T13:07:28.742" v="4267" actId="1037"/>
          <ac:spMkLst>
            <pc:docMk/>
            <pc:sldMk cId="623788665" sldId="2147481474"/>
            <ac:spMk id="10" creationId="{B63D3D46-AF43-D724-0B24-3BFCA7C5C104}"/>
          </ac:spMkLst>
        </pc:spChg>
        <pc:picChg chg="mod">
          <ac:chgData name="HADHRI Moncef" userId="895ef482-96ff-4dd4-9c74-0dc92131d96c" providerId="ADAL" clId="{F677264D-05E6-44D4-B2AD-A3CB37B942A9}" dt="2024-09-27T15:15:29.029" v="1152" actId="14100"/>
          <ac:picMkLst>
            <pc:docMk/>
            <pc:sldMk cId="623788665" sldId="2147481474"/>
            <ac:picMk id="5" creationId="{83B71546-5523-1366-97F7-D8AF1FFAB9CD}"/>
          </ac:picMkLst>
        </pc:picChg>
        <pc:picChg chg="del">
          <ac:chgData name="HADHRI Moncef" userId="895ef482-96ff-4dd4-9c74-0dc92131d96c" providerId="ADAL" clId="{F677264D-05E6-44D4-B2AD-A3CB37B942A9}" dt="2024-09-27T15:14:58.438" v="1147" actId="478"/>
          <ac:picMkLst>
            <pc:docMk/>
            <pc:sldMk cId="623788665" sldId="2147481474"/>
            <ac:picMk id="6" creationId="{C8651BA3-44D6-B635-8144-F766CB4A38B9}"/>
          </ac:picMkLst>
        </pc:picChg>
        <pc:picChg chg="mod">
          <ac:chgData name="HADHRI Moncef" userId="895ef482-96ff-4dd4-9c74-0dc92131d96c" providerId="ADAL" clId="{F677264D-05E6-44D4-B2AD-A3CB37B942A9}" dt="2024-09-27T15:15:34.429" v="1156" actId="1076"/>
          <ac:picMkLst>
            <pc:docMk/>
            <pc:sldMk cId="623788665" sldId="2147481474"/>
            <ac:picMk id="7" creationId="{82220F00-0B6D-0E7E-139E-7D6124C18B20}"/>
          </ac:picMkLst>
        </pc:picChg>
        <pc:picChg chg="del">
          <ac:chgData name="HADHRI Moncef" userId="895ef482-96ff-4dd4-9c74-0dc92131d96c" providerId="ADAL" clId="{F677264D-05E6-44D4-B2AD-A3CB37B942A9}" dt="2024-09-27T15:14:59.025" v="1148" actId="478"/>
          <ac:picMkLst>
            <pc:docMk/>
            <pc:sldMk cId="623788665" sldId="2147481474"/>
            <ac:picMk id="8" creationId="{534BF1D2-6DE3-7821-C75F-6F4C4595DB9F}"/>
          </ac:picMkLst>
        </pc:picChg>
      </pc:sldChg>
      <pc:sldChg chg="addSp delSp modSp mod ord">
        <pc:chgData name="HADHRI Moncef" userId="895ef482-96ff-4dd4-9c74-0dc92131d96c" providerId="ADAL" clId="{F677264D-05E6-44D4-B2AD-A3CB37B942A9}" dt="2024-09-30T09:21:42.852" v="3473" actId="20577"/>
        <pc:sldMkLst>
          <pc:docMk/>
          <pc:sldMk cId="396267952" sldId="2147481475"/>
        </pc:sldMkLst>
        <pc:spChg chg="mod">
          <ac:chgData name="HADHRI Moncef" userId="895ef482-96ff-4dd4-9c74-0dc92131d96c" providerId="ADAL" clId="{F677264D-05E6-44D4-B2AD-A3CB37B942A9}" dt="2024-09-30T09:19:36.564" v="3401" actId="1076"/>
          <ac:spMkLst>
            <pc:docMk/>
            <pc:sldMk cId="396267952" sldId="2147481475"/>
            <ac:spMk id="2" creationId="{856E19AE-0A7B-4174-EF1E-1E1EF13D8B4C}"/>
          </ac:spMkLst>
        </pc:spChg>
        <pc:spChg chg="add del mod">
          <ac:chgData name="HADHRI Moncef" userId="895ef482-96ff-4dd4-9c74-0dc92131d96c" providerId="ADAL" clId="{F677264D-05E6-44D4-B2AD-A3CB37B942A9}" dt="2024-09-27T15:13:49.024" v="1145" actId="478"/>
          <ac:spMkLst>
            <pc:docMk/>
            <pc:sldMk cId="396267952" sldId="2147481475"/>
            <ac:spMk id="4" creationId="{5A0715B7-BA30-04BC-81DE-642E30AE2761}"/>
          </ac:spMkLst>
        </pc:spChg>
        <pc:spChg chg="add mod">
          <ac:chgData name="HADHRI Moncef" userId="895ef482-96ff-4dd4-9c74-0dc92131d96c" providerId="ADAL" clId="{F677264D-05E6-44D4-B2AD-A3CB37B942A9}" dt="2024-09-29T09:01:38.807" v="1682" actId="1076"/>
          <ac:spMkLst>
            <pc:docMk/>
            <pc:sldMk cId="396267952" sldId="2147481475"/>
            <ac:spMk id="4" creationId="{DD7A3AEF-6552-EC6F-AB1C-5A51E9117BF6}"/>
          </ac:spMkLst>
        </pc:spChg>
        <pc:spChg chg="add mod">
          <ac:chgData name="HADHRI Moncef" userId="895ef482-96ff-4dd4-9c74-0dc92131d96c" providerId="ADAL" clId="{F677264D-05E6-44D4-B2AD-A3CB37B942A9}" dt="2024-09-30T09:17:13.638" v="3307" actId="20577"/>
          <ac:spMkLst>
            <pc:docMk/>
            <pc:sldMk cId="396267952" sldId="2147481475"/>
            <ac:spMk id="6" creationId="{50FD6934-CBA5-FC5C-3489-DE0E63D46520}"/>
          </ac:spMkLst>
        </pc:spChg>
        <pc:spChg chg="add mod">
          <ac:chgData name="HADHRI Moncef" userId="895ef482-96ff-4dd4-9c74-0dc92131d96c" providerId="ADAL" clId="{F677264D-05E6-44D4-B2AD-A3CB37B942A9}" dt="2024-09-30T09:21:42.852" v="3473" actId="20577"/>
          <ac:spMkLst>
            <pc:docMk/>
            <pc:sldMk cId="396267952" sldId="2147481475"/>
            <ac:spMk id="8" creationId="{50D1CC5E-B14E-1597-A521-447E088311D9}"/>
          </ac:spMkLst>
        </pc:spChg>
        <pc:spChg chg="del">
          <ac:chgData name="HADHRI Moncef" userId="895ef482-96ff-4dd4-9c74-0dc92131d96c" providerId="ADAL" clId="{F677264D-05E6-44D4-B2AD-A3CB37B942A9}" dt="2024-09-27T14:44:52.148" v="387" actId="478"/>
          <ac:spMkLst>
            <pc:docMk/>
            <pc:sldMk cId="396267952" sldId="2147481475"/>
            <ac:spMk id="10" creationId="{F9C973D4-9D44-11C0-3D38-55B85E9C83E2}"/>
          </ac:spMkLst>
        </pc:spChg>
        <pc:spChg chg="del mod">
          <ac:chgData name="HADHRI Moncef" userId="895ef482-96ff-4dd4-9c74-0dc92131d96c" providerId="ADAL" clId="{F677264D-05E6-44D4-B2AD-A3CB37B942A9}" dt="2024-09-27T14:44:05.260" v="383" actId="478"/>
          <ac:spMkLst>
            <pc:docMk/>
            <pc:sldMk cId="396267952" sldId="2147481475"/>
            <ac:spMk id="11" creationId="{12F65B91-70C9-FF73-E7C1-B9079F77EB19}"/>
          </ac:spMkLst>
        </pc:spChg>
        <pc:picChg chg="mod">
          <ac:chgData name="HADHRI Moncef" userId="895ef482-96ff-4dd4-9c74-0dc92131d96c" providerId="ADAL" clId="{F677264D-05E6-44D4-B2AD-A3CB37B942A9}" dt="2024-09-27T15:01:27.335" v="845" actId="1035"/>
          <ac:picMkLst>
            <pc:docMk/>
            <pc:sldMk cId="396267952" sldId="2147481475"/>
            <ac:picMk id="3" creationId="{A6C97DFD-2B9A-C21C-303B-6863ECFCB5BA}"/>
          </ac:picMkLst>
        </pc:picChg>
        <pc:picChg chg="del mod">
          <ac:chgData name="HADHRI Moncef" userId="895ef482-96ff-4dd4-9c74-0dc92131d96c" providerId="ADAL" clId="{F677264D-05E6-44D4-B2AD-A3CB37B942A9}" dt="2024-09-27T14:38:42.040" v="374" actId="478"/>
          <ac:picMkLst>
            <pc:docMk/>
            <pc:sldMk cId="396267952" sldId="2147481475"/>
            <ac:picMk id="7" creationId="{040E4987-2C0A-BCA1-74B9-075AC8364010}"/>
          </ac:picMkLst>
        </pc:picChg>
      </pc:sldChg>
      <pc:sldChg chg="addSp delSp modSp del mod">
        <pc:chgData name="HADHRI Moncef" userId="895ef482-96ff-4dd4-9c74-0dc92131d96c" providerId="ADAL" clId="{F677264D-05E6-44D4-B2AD-A3CB37B942A9}" dt="2024-09-29T12:44:32.367" v="2543" actId="47"/>
        <pc:sldMkLst>
          <pc:docMk/>
          <pc:sldMk cId="533746050" sldId="2147481494"/>
        </pc:sldMkLst>
        <pc:spChg chg="add mod">
          <ac:chgData name="HADHRI Moncef" userId="895ef482-96ff-4dd4-9c74-0dc92131d96c" providerId="ADAL" clId="{F677264D-05E6-44D4-B2AD-A3CB37B942A9}" dt="2024-09-27T15:17:36.440" v="1238" actId="13926"/>
          <ac:spMkLst>
            <pc:docMk/>
            <pc:sldMk cId="533746050" sldId="2147481494"/>
            <ac:spMk id="2" creationId="{7EAA87C4-DF89-C490-77EC-AF07CF4074C1}"/>
          </ac:spMkLst>
        </pc:spChg>
        <pc:spChg chg="add mod">
          <ac:chgData name="HADHRI Moncef" userId="895ef482-96ff-4dd4-9c74-0dc92131d96c" providerId="ADAL" clId="{F677264D-05E6-44D4-B2AD-A3CB37B942A9}" dt="2024-09-27T15:17:36.440" v="1238" actId="13926"/>
          <ac:spMkLst>
            <pc:docMk/>
            <pc:sldMk cId="533746050" sldId="2147481494"/>
            <ac:spMk id="4" creationId="{BA5FA680-DE20-F9AA-D2C6-FCB80218ECEF}"/>
          </ac:spMkLst>
        </pc:spChg>
        <pc:spChg chg="mod">
          <ac:chgData name="HADHRI Moncef" userId="895ef482-96ff-4dd4-9c74-0dc92131d96c" providerId="ADAL" clId="{F677264D-05E6-44D4-B2AD-A3CB37B942A9}" dt="2024-09-27T15:28:23.489" v="1370" actId="14100"/>
          <ac:spMkLst>
            <pc:docMk/>
            <pc:sldMk cId="533746050" sldId="2147481494"/>
            <ac:spMk id="6" creationId="{74A235D8-12D2-F27C-3499-E41FF452F6E5}"/>
          </ac:spMkLst>
        </pc:spChg>
        <pc:spChg chg="del">
          <ac:chgData name="HADHRI Moncef" userId="895ef482-96ff-4dd4-9c74-0dc92131d96c" providerId="ADAL" clId="{F677264D-05E6-44D4-B2AD-A3CB37B942A9}" dt="2024-09-27T15:17:26.262" v="1166" actId="478"/>
          <ac:spMkLst>
            <pc:docMk/>
            <pc:sldMk cId="533746050" sldId="2147481494"/>
            <ac:spMk id="10" creationId="{DD02F702-CDDC-3C8D-1657-9DAE9828EABC}"/>
          </ac:spMkLst>
        </pc:spChg>
      </pc:sldChg>
      <pc:sldChg chg="modSp add del mod ord">
        <pc:chgData name="HADHRI Moncef" userId="895ef482-96ff-4dd4-9c74-0dc92131d96c" providerId="ADAL" clId="{F677264D-05E6-44D4-B2AD-A3CB37B942A9}" dt="2024-10-11T16:40:02.419" v="4750" actId="47"/>
        <pc:sldMkLst>
          <pc:docMk/>
          <pc:sldMk cId="2193698592" sldId="2147481503"/>
        </pc:sldMkLst>
        <pc:spChg chg="mod">
          <ac:chgData name="HADHRI Moncef" userId="895ef482-96ff-4dd4-9c74-0dc92131d96c" providerId="ADAL" clId="{F677264D-05E6-44D4-B2AD-A3CB37B942A9}" dt="2024-10-04T09:15:07.754" v="4344" actId="13926"/>
          <ac:spMkLst>
            <pc:docMk/>
            <pc:sldMk cId="2193698592" sldId="2147481503"/>
            <ac:spMk id="2" creationId="{856E19AE-0A7B-4174-EF1E-1E1EF13D8B4C}"/>
          </ac:spMkLst>
        </pc:spChg>
      </pc:sldChg>
      <pc:sldChg chg="addSp delSp modSp mod ord modNotesTx">
        <pc:chgData name="HADHRI Moncef" userId="895ef482-96ff-4dd4-9c74-0dc92131d96c" providerId="ADAL" clId="{F677264D-05E6-44D4-B2AD-A3CB37B942A9}" dt="2024-10-10T14:24:01.571" v="4382" actId="1076"/>
        <pc:sldMkLst>
          <pc:docMk/>
          <pc:sldMk cId="437975101" sldId="2147481509"/>
        </pc:sldMkLst>
        <pc:spChg chg="mod">
          <ac:chgData name="HADHRI Moncef" userId="895ef482-96ff-4dd4-9c74-0dc92131d96c" providerId="ADAL" clId="{F677264D-05E6-44D4-B2AD-A3CB37B942A9}" dt="2024-09-29T12:27:20.526" v="2537" actId="1076"/>
          <ac:spMkLst>
            <pc:docMk/>
            <pc:sldMk cId="437975101" sldId="2147481509"/>
            <ac:spMk id="2" creationId="{856E19AE-0A7B-4174-EF1E-1E1EF13D8B4C}"/>
          </ac:spMkLst>
        </pc:spChg>
        <pc:spChg chg="del">
          <ac:chgData name="HADHRI Moncef" userId="895ef482-96ff-4dd4-9c74-0dc92131d96c" providerId="ADAL" clId="{F677264D-05E6-44D4-B2AD-A3CB37B942A9}" dt="2024-09-27T14:32:15.226" v="346" actId="478"/>
          <ac:spMkLst>
            <pc:docMk/>
            <pc:sldMk cId="437975101" sldId="2147481509"/>
            <ac:spMk id="3" creationId="{1C576310-469F-A9F6-1315-C14CC1260C00}"/>
          </ac:spMkLst>
        </pc:spChg>
        <pc:spChg chg="add mod">
          <ac:chgData name="HADHRI Moncef" userId="895ef482-96ff-4dd4-9c74-0dc92131d96c" providerId="ADAL" clId="{F677264D-05E6-44D4-B2AD-A3CB37B942A9}" dt="2024-09-30T09:44:46.975" v="3536" actId="1037"/>
          <ac:spMkLst>
            <pc:docMk/>
            <pc:sldMk cId="437975101" sldId="2147481509"/>
            <ac:spMk id="10" creationId="{E71B47EB-18A6-B0F5-9761-B163443E7B87}"/>
          </ac:spMkLst>
        </pc:spChg>
        <pc:spChg chg="add mod">
          <ac:chgData name="HADHRI Moncef" userId="895ef482-96ff-4dd4-9c74-0dc92131d96c" providerId="ADAL" clId="{F677264D-05E6-44D4-B2AD-A3CB37B942A9}" dt="2024-09-30T09:35:21.135" v="3514" actId="1076"/>
          <ac:spMkLst>
            <pc:docMk/>
            <pc:sldMk cId="437975101" sldId="2147481509"/>
            <ac:spMk id="11" creationId="{CA524BF7-9F0B-D6EB-73A9-6DE1BA483F9C}"/>
          </ac:spMkLst>
        </pc:spChg>
        <pc:picChg chg="del mod">
          <ac:chgData name="HADHRI Moncef" userId="895ef482-96ff-4dd4-9c74-0dc92131d96c" providerId="ADAL" clId="{F677264D-05E6-44D4-B2AD-A3CB37B942A9}" dt="2024-10-10T13:58:23.596" v="4372" actId="478"/>
          <ac:picMkLst>
            <pc:docMk/>
            <pc:sldMk cId="437975101" sldId="2147481509"/>
            <ac:picMk id="3" creationId="{322F158D-C28B-132E-5945-CC5072AD0B01}"/>
          </ac:picMkLst>
        </pc:picChg>
        <pc:picChg chg="del">
          <ac:chgData name="HADHRI Moncef" userId="895ef482-96ff-4dd4-9c74-0dc92131d96c" providerId="ADAL" clId="{F677264D-05E6-44D4-B2AD-A3CB37B942A9}" dt="2024-09-27T14:29:24.256" v="328" actId="478"/>
          <ac:picMkLst>
            <pc:docMk/>
            <pc:sldMk cId="437975101" sldId="2147481509"/>
            <ac:picMk id="5" creationId="{9FFB2B92-6A37-6F12-F60D-68F15E318011}"/>
          </ac:picMkLst>
        </pc:picChg>
        <pc:picChg chg="del mod">
          <ac:chgData name="HADHRI Moncef" userId="895ef482-96ff-4dd4-9c74-0dc92131d96c" providerId="ADAL" clId="{F677264D-05E6-44D4-B2AD-A3CB37B942A9}" dt="2024-10-10T14:23:51.364" v="4379" actId="478"/>
          <ac:picMkLst>
            <pc:docMk/>
            <pc:sldMk cId="437975101" sldId="2147481509"/>
            <ac:picMk id="5" creationId="{FE08C928-2A02-8CB8-C427-CECEC73B22E3}"/>
          </ac:picMkLst>
        </pc:picChg>
        <pc:picChg chg="del mod">
          <ac:chgData name="HADHRI Moncef" userId="895ef482-96ff-4dd4-9c74-0dc92131d96c" providerId="ADAL" clId="{F677264D-05E6-44D4-B2AD-A3CB37B942A9}" dt="2024-09-27T14:31:28.093" v="338" actId="478"/>
          <ac:picMkLst>
            <pc:docMk/>
            <pc:sldMk cId="437975101" sldId="2147481509"/>
            <ac:picMk id="6" creationId="{509AA2FE-3294-7E5C-63B4-1E330D2651B2}"/>
          </ac:picMkLst>
        </pc:picChg>
        <pc:picChg chg="mod">
          <ac:chgData name="HADHRI Moncef" userId="895ef482-96ff-4dd4-9c74-0dc92131d96c" providerId="ADAL" clId="{F677264D-05E6-44D4-B2AD-A3CB37B942A9}" dt="2024-10-10T14:24:01.571" v="4382" actId="1076"/>
          <ac:picMkLst>
            <pc:docMk/>
            <pc:sldMk cId="437975101" sldId="2147481509"/>
            <ac:picMk id="6" creationId="{8BBB34FD-8D68-821F-A5D8-2B80724C9B6E}"/>
          </ac:picMkLst>
        </pc:picChg>
        <pc:picChg chg="del">
          <ac:chgData name="HADHRI Moncef" userId="895ef482-96ff-4dd4-9c74-0dc92131d96c" providerId="ADAL" clId="{F677264D-05E6-44D4-B2AD-A3CB37B942A9}" dt="2024-09-27T14:29:27.466" v="329" actId="478"/>
          <ac:picMkLst>
            <pc:docMk/>
            <pc:sldMk cId="437975101" sldId="2147481509"/>
            <ac:picMk id="7" creationId="{E893C29F-D3F8-E6D0-E200-084C153C98DF}"/>
          </ac:picMkLst>
        </pc:picChg>
        <pc:picChg chg="del mod">
          <ac:chgData name="HADHRI Moncef" userId="895ef482-96ff-4dd4-9c74-0dc92131d96c" providerId="ADAL" clId="{F677264D-05E6-44D4-B2AD-A3CB37B942A9}" dt="2024-09-27T14:33:25.374" v="347" actId="478"/>
          <ac:picMkLst>
            <pc:docMk/>
            <pc:sldMk cId="437975101" sldId="2147481509"/>
            <ac:picMk id="8" creationId="{F0AAF508-7E3D-530E-0E80-A3F61D91241A}"/>
          </ac:picMkLst>
        </pc:picChg>
        <pc:picChg chg="del mod">
          <ac:chgData name="HADHRI Moncef" userId="895ef482-96ff-4dd4-9c74-0dc92131d96c" providerId="ADAL" clId="{F677264D-05E6-44D4-B2AD-A3CB37B942A9}" dt="2024-09-29T09:25:49.020" v="1683" actId="478"/>
          <ac:picMkLst>
            <pc:docMk/>
            <pc:sldMk cId="437975101" sldId="2147481509"/>
            <ac:picMk id="9" creationId="{D1E5B410-908A-4933-9CA0-51F3DDEFECA6}"/>
          </ac:picMkLst>
        </pc:picChg>
      </pc:sldChg>
      <pc:sldChg chg="del">
        <pc:chgData name="HADHRI Moncef" userId="895ef482-96ff-4dd4-9c74-0dc92131d96c" providerId="ADAL" clId="{F677264D-05E6-44D4-B2AD-A3CB37B942A9}" dt="2024-09-19T10:51:58.411" v="326" actId="47"/>
        <pc:sldMkLst>
          <pc:docMk/>
          <pc:sldMk cId="3251150988" sldId="2147481512"/>
        </pc:sldMkLst>
      </pc:sldChg>
      <pc:sldChg chg="del">
        <pc:chgData name="HADHRI Moncef" userId="895ef482-96ff-4dd4-9c74-0dc92131d96c" providerId="ADAL" clId="{F677264D-05E6-44D4-B2AD-A3CB37B942A9}" dt="2024-09-27T15:02:54.432" v="852" actId="47"/>
        <pc:sldMkLst>
          <pc:docMk/>
          <pc:sldMk cId="1615390444" sldId="2147481514"/>
        </pc:sldMkLst>
      </pc:sldChg>
      <pc:sldChg chg="del">
        <pc:chgData name="HADHRI Moncef" userId="895ef482-96ff-4dd4-9c74-0dc92131d96c" providerId="ADAL" clId="{F677264D-05E6-44D4-B2AD-A3CB37B942A9}" dt="2024-09-27T15:21:01.168" v="1342" actId="47"/>
        <pc:sldMkLst>
          <pc:docMk/>
          <pc:sldMk cId="356518786" sldId="2147481515"/>
        </pc:sldMkLst>
      </pc:sldChg>
      <pc:sldChg chg="addSp delSp modSp add del mod ord">
        <pc:chgData name="HADHRI Moncef" userId="895ef482-96ff-4dd4-9c74-0dc92131d96c" providerId="ADAL" clId="{F677264D-05E6-44D4-B2AD-A3CB37B942A9}" dt="2024-10-14T11:09:42.404" v="5397" actId="47"/>
        <pc:sldMkLst>
          <pc:docMk/>
          <pc:sldMk cId="239603962" sldId="2147481516"/>
        </pc:sldMkLst>
        <pc:spChg chg="mod">
          <ac:chgData name="HADHRI Moncef" userId="895ef482-96ff-4dd4-9c74-0dc92131d96c" providerId="ADAL" clId="{F677264D-05E6-44D4-B2AD-A3CB37B942A9}" dt="2024-10-14T07:24:19.165" v="5359" actId="14100"/>
          <ac:spMkLst>
            <pc:docMk/>
            <pc:sldMk cId="239603962" sldId="2147481516"/>
            <ac:spMk id="2" creationId="{856E19AE-0A7B-4174-EF1E-1E1EF13D8B4C}"/>
          </ac:spMkLst>
        </pc:spChg>
        <pc:spChg chg="add del mod">
          <ac:chgData name="HADHRI Moncef" userId="895ef482-96ff-4dd4-9c74-0dc92131d96c" providerId="ADAL" clId="{F677264D-05E6-44D4-B2AD-A3CB37B942A9}" dt="2024-10-14T06:56:34.692" v="5233" actId="478"/>
          <ac:spMkLst>
            <pc:docMk/>
            <pc:sldMk cId="239603962" sldId="2147481516"/>
            <ac:spMk id="6" creationId="{A1E00956-146F-EA68-6761-1EA38E342D00}"/>
          </ac:spMkLst>
        </pc:spChg>
        <pc:spChg chg="add mod">
          <ac:chgData name="HADHRI Moncef" userId="895ef482-96ff-4dd4-9c74-0dc92131d96c" providerId="ADAL" clId="{F677264D-05E6-44D4-B2AD-A3CB37B942A9}" dt="2024-10-14T07:24:31.138" v="5361" actId="1076"/>
          <ac:spMkLst>
            <pc:docMk/>
            <pc:sldMk cId="239603962" sldId="2147481516"/>
            <ac:spMk id="7" creationId="{61F73FD4-D97B-707A-A33D-DA7777A9DFE4}"/>
          </ac:spMkLst>
        </pc:spChg>
        <pc:spChg chg="add del mod">
          <ac:chgData name="HADHRI Moncef" userId="895ef482-96ff-4dd4-9c74-0dc92131d96c" providerId="ADAL" clId="{F677264D-05E6-44D4-B2AD-A3CB37B942A9}" dt="2024-10-12T14:35:49.888" v="5194" actId="478"/>
          <ac:spMkLst>
            <pc:docMk/>
            <pc:sldMk cId="239603962" sldId="2147481516"/>
            <ac:spMk id="8" creationId="{DB340A32-FB75-68B5-25C2-B3D6DACF0C98}"/>
          </ac:spMkLst>
        </pc:spChg>
        <pc:picChg chg="del mod">
          <ac:chgData name="HADHRI Moncef" userId="895ef482-96ff-4dd4-9c74-0dc92131d96c" providerId="ADAL" clId="{F677264D-05E6-44D4-B2AD-A3CB37B942A9}" dt="2024-10-11T16:37:36.137" v="4710" actId="478"/>
          <ac:picMkLst>
            <pc:docMk/>
            <pc:sldMk cId="239603962" sldId="2147481516"/>
            <ac:picMk id="3" creationId="{82B7750C-8C90-B266-B9CC-33FDF088551B}"/>
          </ac:picMkLst>
        </pc:picChg>
        <pc:picChg chg="del mod">
          <ac:chgData name="HADHRI Moncef" userId="895ef482-96ff-4dd4-9c74-0dc92131d96c" providerId="ADAL" clId="{F677264D-05E6-44D4-B2AD-A3CB37B942A9}" dt="2024-10-14T06:56:27.094" v="5232" actId="478"/>
          <ac:picMkLst>
            <pc:docMk/>
            <pc:sldMk cId="239603962" sldId="2147481516"/>
            <ac:picMk id="3" creationId="{DF6F5ADB-4FCE-22B2-326C-21C3FC89C2A2}"/>
          </ac:picMkLst>
        </pc:picChg>
        <pc:picChg chg="del mod">
          <ac:chgData name="HADHRI Moncef" userId="895ef482-96ff-4dd4-9c74-0dc92131d96c" providerId="ADAL" clId="{F677264D-05E6-44D4-B2AD-A3CB37B942A9}" dt="2024-10-12T14:35:49.015" v="5193" actId="478"/>
          <ac:picMkLst>
            <pc:docMk/>
            <pc:sldMk cId="239603962" sldId="2147481516"/>
            <ac:picMk id="5" creationId="{26BA5D36-0AD3-AFBF-3ACB-4A258B4E92A4}"/>
          </ac:picMkLst>
        </pc:picChg>
        <pc:picChg chg="mod">
          <ac:chgData name="HADHRI Moncef" userId="895ef482-96ff-4dd4-9c74-0dc92131d96c" providerId="ADAL" clId="{F677264D-05E6-44D4-B2AD-A3CB37B942A9}" dt="2024-10-14T07:24:25.302" v="5360" actId="1076"/>
          <ac:picMkLst>
            <pc:docMk/>
            <pc:sldMk cId="239603962" sldId="2147481516"/>
            <ac:picMk id="5" creationId="{8BCD57C4-A467-1BC4-3FC5-F78405FDD867}"/>
          </ac:picMkLst>
        </pc:picChg>
        <pc:picChg chg="add del">
          <ac:chgData name="HADHRI Moncef" userId="895ef482-96ff-4dd4-9c74-0dc92131d96c" providerId="ADAL" clId="{F677264D-05E6-44D4-B2AD-A3CB37B942A9}" dt="2024-10-11T16:35:08.871" v="4651" actId="478"/>
          <ac:picMkLst>
            <pc:docMk/>
            <pc:sldMk cId="239603962" sldId="2147481516"/>
            <ac:picMk id="6" creationId="{7EE1673E-E937-3F6C-AE7F-62F4648C935B}"/>
          </ac:picMkLst>
        </pc:picChg>
        <pc:picChg chg="add del">
          <ac:chgData name="HADHRI Moncef" userId="895ef482-96ff-4dd4-9c74-0dc92131d96c" providerId="ADAL" clId="{F677264D-05E6-44D4-B2AD-A3CB37B942A9}" dt="2024-10-11T16:35:11.241" v="4652" actId="478"/>
          <ac:picMkLst>
            <pc:docMk/>
            <pc:sldMk cId="239603962" sldId="2147481516"/>
            <ac:picMk id="9" creationId="{E4DEEDF2-AE58-F818-79BD-65930775320F}"/>
          </ac:picMkLst>
        </pc:picChg>
        <pc:cxnChg chg="del">
          <ac:chgData name="HADHRI Moncef" userId="895ef482-96ff-4dd4-9c74-0dc92131d96c" providerId="ADAL" clId="{F677264D-05E6-44D4-B2AD-A3CB37B942A9}" dt="2024-10-11T16:34:54.220" v="4646" actId="478"/>
          <ac:cxnSpMkLst>
            <pc:docMk/>
            <pc:sldMk cId="239603962" sldId="2147481516"/>
            <ac:cxnSpMk id="12" creationId="{5B60D5AF-D551-00D1-AEBF-F542C56A6247}"/>
          </ac:cxnSpMkLst>
        </pc:cxnChg>
        <pc:cxnChg chg="del">
          <ac:chgData name="HADHRI Moncef" userId="895ef482-96ff-4dd4-9c74-0dc92131d96c" providerId="ADAL" clId="{F677264D-05E6-44D4-B2AD-A3CB37B942A9}" dt="2024-10-11T16:35:12.529" v="4653" actId="478"/>
          <ac:cxnSpMkLst>
            <pc:docMk/>
            <pc:sldMk cId="239603962" sldId="2147481516"/>
            <ac:cxnSpMk id="13" creationId="{FF7B756B-1918-707C-8D12-11BD5C5E4944}"/>
          </ac:cxnSpMkLst>
        </pc:cxnChg>
      </pc:sldChg>
      <pc:sldChg chg="del">
        <pc:chgData name="HADHRI Moncef" userId="895ef482-96ff-4dd4-9c74-0dc92131d96c" providerId="ADAL" clId="{F677264D-05E6-44D4-B2AD-A3CB37B942A9}" dt="2024-09-19T10:38:31.267" v="18" actId="47"/>
        <pc:sldMkLst>
          <pc:docMk/>
          <pc:sldMk cId="1243861306" sldId="2147481518"/>
        </pc:sldMkLst>
      </pc:sldChg>
      <pc:sldChg chg="addSp delSp modSp mod ord modNotesTx">
        <pc:chgData name="HADHRI Moncef" userId="895ef482-96ff-4dd4-9c74-0dc92131d96c" providerId="ADAL" clId="{F677264D-05E6-44D4-B2AD-A3CB37B942A9}" dt="2024-09-30T09:34:22.889" v="3511" actId="2711"/>
        <pc:sldMkLst>
          <pc:docMk/>
          <pc:sldMk cId="967557179" sldId="2147481519"/>
        </pc:sldMkLst>
        <pc:spChg chg="mod">
          <ac:chgData name="HADHRI Moncef" userId="895ef482-96ff-4dd4-9c74-0dc92131d96c" providerId="ADAL" clId="{F677264D-05E6-44D4-B2AD-A3CB37B942A9}" dt="2024-09-29T08:48:12.616" v="1414" actId="20577"/>
          <ac:spMkLst>
            <pc:docMk/>
            <pc:sldMk cId="967557179" sldId="2147481519"/>
            <ac:spMk id="3" creationId="{C3CA16D8-97B3-A757-86BF-15CE9BB54499}"/>
          </ac:spMkLst>
        </pc:spChg>
        <pc:spChg chg="add mod">
          <ac:chgData name="HADHRI Moncef" userId="895ef482-96ff-4dd4-9c74-0dc92131d96c" providerId="ADAL" clId="{F677264D-05E6-44D4-B2AD-A3CB37B942A9}" dt="2024-09-29T09:00:33.024" v="1675" actId="207"/>
          <ac:spMkLst>
            <pc:docMk/>
            <pc:sldMk cId="967557179" sldId="2147481519"/>
            <ac:spMk id="4" creationId="{0D752B7E-8E3E-604A-A814-D1F0A523E366}"/>
          </ac:spMkLst>
        </pc:spChg>
        <pc:spChg chg="del">
          <ac:chgData name="HADHRI Moncef" userId="895ef482-96ff-4dd4-9c74-0dc92131d96c" providerId="ADAL" clId="{F677264D-05E6-44D4-B2AD-A3CB37B942A9}" dt="2024-09-27T14:51:47.323" v="428" actId="478"/>
          <ac:spMkLst>
            <pc:docMk/>
            <pc:sldMk cId="967557179" sldId="2147481519"/>
            <ac:spMk id="4" creationId="{254BD1F8-9653-93BD-AB49-7CC16C1E7AC3}"/>
          </ac:spMkLst>
        </pc:spChg>
        <pc:spChg chg="mod">
          <ac:chgData name="HADHRI Moncef" userId="895ef482-96ff-4dd4-9c74-0dc92131d96c" providerId="ADAL" clId="{F677264D-05E6-44D4-B2AD-A3CB37B942A9}" dt="2024-09-30T09:34:22.889" v="3511" actId="2711"/>
          <ac:spMkLst>
            <pc:docMk/>
            <pc:sldMk cId="967557179" sldId="2147481519"/>
            <ac:spMk id="6" creationId="{74A235D8-12D2-F27C-3499-E41FF452F6E5}"/>
          </ac:spMkLst>
        </pc:spChg>
        <pc:spChg chg="del mod">
          <ac:chgData name="HADHRI Moncef" userId="895ef482-96ff-4dd4-9c74-0dc92131d96c" providerId="ADAL" clId="{F677264D-05E6-44D4-B2AD-A3CB37B942A9}" dt="2024-09-27T14:52:32.310" v="435" actId="21"/>
          <ac:spMkLst>
            <pc:docMk/>
            <pc:sldMk cId="967557179" sldId="2147481519"/>
            <ac:spMk id="7" creationId="{3CDE831F-2CDB-E87B-7437-6FE69F34F28A}"/>
          </ac:spMkLst>
        </pc:spChg>
        <pc:spChg chg="add mod">
          <ac:chgData name="HADHRI Moncef" userId="895ef482-96ff-4dd4-9c74-0dc92131d96c" providerId="ADAL" clId="{F677264D-05E6-44D4-B2AD-A3CB37B942A9}" dt="2024-09-29T09:00:42.612" v="1676" actId="207"/>
          <ac:spMkLst>
            <pc:docMk/>
            <pc:sldMk cId="967557179" sldId="2147481519"/>
            <ac:spMk id="10" creationId="{3CDE831F-2CDB-E87B-7437-6FE69F34F28A}"/>
          </ac:spMkLst>
        </pc:spChg>
        <pc:spChg chg="add mod">
          <ac:chgData name="HADHRI Moncef" userId="895ef482-96ff-4dd4-9c74-0dc92131d96c" providerId="ADAL" clId="{F677264D-05E6-44D4-B2AD-A3CB37B942A9}" dt="2024-09-30T07:33:29.055" v="3183" actId="1038"/>
          <ac:spMkLst>
            <pc:docMk/>
            <pc:sldMk cId="967557179" sldId="2147481519"/>
            <ac:spMk id="11" creationId="{C23BC067-9D90-B808-8838-D1D67B204464}"/>
          </ac:spMkLst>
        </pc:spChg>
        <pc:picChg chg="del">
          <ac:chgData name="HADHRI Moncef" userId="895ef482-96ff-4dd4-9c74-0dc92131d96c" providerId="ADAL" clId="{F677264D-05E6-44D4-B2AD-A3CB37B942A9}" dt="2024-09-27T14:51:45.716" v="427" actId="478"/>
          <ac:picMkLst>
            <pc:docMk/>
            <pc:sldMk cId="967557179" sldId="2147481519"/>
            <ac:picMk id="5" creationId="{32D4041D-C4E9-A698-541B-D48B646C2C07}"/>
          </ac:picMkLst>
        </pc:picChg>
        <pc:picChg chg="del mod">
          <ac:chgData name="HADHRI Moncef" userId="895ef482-96ff-4dd4-9c74-0dc92131d96c" providerId="ADAL" clId="{F677264D-05E6-44D4-B2AD-A3CB37B942A9}" dt="2024-09-27T14:52:13.367" v="431" actId="478"/>
          <ac:picMkLst>
            <pc:docMk/>
            <pc:sldMk cId="967557179" sldId="2147481519"/>
            <ac:picMk id="8" creationId="{8F34F945-D643-73E7-E1B8-661B86147009}"/>
          </ac:picMkLst>
        </pc:picChg>
        <pc:picChg chg="mod">
          <ac:chgData name="HADHRI Moncef" userId="895ef482-96ff-4dd4-9c74-0dc92131d96c" providerId="ADAL" clId="{F677264D-05E6-44D4-B2AD-A3CB37B942A9}" dt="2024-09-29T12:08:26.034" v="2488" actId="1076"/>
          <ac:picMkLst>
            <pc:docMk/>
            <pc:sldMk cId="967557179" sldId="2147481519"/>
            <ac:picMk id="9" creationId="{5DBE65FD-7CEE-732E-2972-CD749011DE2A}"/>
          </ac:picMkLst>
        </pc:picChg>
      </pc:sldChg>
      <pc:sldChg chg="del">
        <pc:chgData name="HADHRI Moncef" userId="895ef482-96ff-4dd4-9c74-0dc92131d96c" providerId="ADAL" clId="{F677264D-05E6-44D4-B2AD-A3CB37B942A9}" dt="2024-09-27T15:21:02.986" v="1343" actId="47"/>
        <pc:sldMkLst>
          <pc:docMk/>
          <pc:sldMk cId="2886545840" sldId="2147481520"/>
        </pc:sldMkLst>
      </pc:sldChg>
      <pc:sldChg chg="del">
        <pc:chgData name="HADHRI Moncef" userId="895ef482-96ff-4dd4-9c74-0dc92131d96c" providerId="ADAL" clId="{F677264D-05E6-44D4-B2AD-A3CB37B942A9}" dt="2024-09-27T15:20:44.119" v="1317" actId="47"/>
        <pc:sldMkLst>
          <pc:docMk/>
          <pc:sldMk cId="1053985660" sldId="2147481521"/>
        </pc:sldMkLst>
      </pc:sldChg>
      <pc:sldChg chg="del">
        <pc:chgData name="HADHRI Moncef" userId="895ef482-96ff-4dd4-9c74-0dc92131d96c" providerId="ADAL" clId="{F677264D-05E6-44D4-B2AD-A3CB37B942A9}" dt="2024-09-27T15:02:11.359" v="847" actId="47"/>
        <pc:sldMkLst>
          <pc:docMk/>
          <pc:sldMk cId="4222080227" sldId="2147481522"/>
        </pc:sldMkLst>
      </pc:sldChg>
      <pc:sldChg chg="addSp delSp modSp add mod modNotesTx">
        <pc:chgData name="HADHRI Moncef" userId="895ef482-96ff-4dd4-9c74-0dc92131d96c" providerId="ADAL" clId="{F677264D-05E6-44D4-B2AD-A3CB37B942A9}" dt="2024-09-30T07:34:35.287" v="3236" actId="1037"/>
        <pc:sldMkLst>
          <pc:docMk/>
          <pc:sldMk cId="2764246330" sldId="2147481523"/>
        </pc:sldMkLst>
        <pc:spChg chg="mod">
          <ac:chgData name="HADHRI Moncef" userId="895ef482-96ff-4dd4-9c74-0dc92131d96c" providerId="ADAL" clId="{F677264D-05E6-44D4-B2AD-A3CB37B942A9}" dt="2024-09-27T15:06:01.084" v="885" actId="20577"/>
          <ac:spMkLst>
            <pc:docMk/>
            <pc:sldMk cId="2764246330" sldId="2147481523"/>
            <ac:spMk id="2" creationId="{2A24B918-CA9C-64DC-20E7-1A1D520F38A4}"/>
          </ac:spMkLst>
        </pc:spChg>
        <pc:spChg chg="del mod">
          <ac:chgData name="HADHRI Moncef" userId="895ef482-96ff-4dd4-9c74-0dc92131d96c" providerId="ADAL" clId="{F677264D-05E6-44D4-B2AD-A3CB37B942A9}" dt="2024-09-27T15:06:06.827" v="887" actId="478"/>
          <ac:spMkLst>
            <pc:docMk/>
            <pc:sldMk cId="2764246330" sldId="2147481523"/>
            <ac:spMk id="5" creationId="{A94652A6-191C-57C3-1F13-1095E4AFBB40}"/>
          </ac:spMkLst>
        </pc:spChg>
        <pc:spChg chg="add del mod">
          <ac:chgData name="HADHRI Moncef" userId="895ef482-96ff-4dd4-9c74-0dc92131d96c" providerId="ADAL" clId="{F677264D-05E6-44D4-B2AD-A3CB37B942A9}" dt="2024-09-27T15:13:56.100" v="1146" actId="478"/>
          <ac:spMkLst>
            <pc:docMk/>
            <pc:sldMk cId="2764246330" sldId="2147481523"/>
            <ac:spMk id="7" creationId="{529F7673-8C25-CE99-36E3-C131D0F98769}"/>
          </ac:spMkLst>
        </pc:spChg>
        <pc:spChg chg="add mod">
          <ac:chgData name="HADHRI Moncef" userId="895ef482-96ff-4dd4-9c74-0dc92131d96c" providerId="ADAL" clId="{F677264D-05E6-44D4-B2AD-A3CB37B942A9}" dt="2024-09-29T12:20:21.791" v="2496" actId="14100"/>
          <ac:spMkLst>
            <pc:docMk/>
            <pc:sldMk cId="2764246330" sldId="2147481523"/>
            <ac:spMk id="8" creationId="{784DF44E-1DED-6158-5470-6BEC22184137}"/>
          </ac:spMkLst>
        </pc:spChg>
        <pc:spChg chg="add mod">
          <ac:chgData name="HADHRI Moncef" userId="895ef482-96ff-4dd4-9c74-0dc92131d96c" providerId="ADAL" clId="{F677264D-05E6-44D4-B2AD-A3CB37B942A9}" dt="2024-09-30T07:34:35.287" v="3236" actId="1037"/>
          <ac:spMkLst>
            <pc:docMk/>
            <pc:sldMk cId="2764246330" sldId="2147481523"/>
            <ac:spMk id="9" creationId="{DBE85CDE-5E35-7C33-BEE3-5037362EF782}"/>
          </ac:spMkLst>
        </pc:spChg>
        <pc:picChg chg="del">
          <ac:chgData name="HADHRI Moncef" userId="895ef482-96ff-4dd4-9c74-0dc92131d96c" providerId="ADAL" clId="{F677264D-05E6-44D4-B2AD-A3CB37B942A9}" dt="2024-09-27T15:05:22.181" v="869" actId="478"/>
          <ac:picMkLst>
            <pc:docMk/>
            <pc:sldMk cId="2764246330" sldId="2147481523"/>
            <ac:picMk id="4" creationId="{6EE4D5E8-28A4-B3ED-8920-B1922597B536}"/>
          </ac:picMkLst>
        </pc:picChg>
        <pc:picChg chg="mod">
          <ac:chgData name="HADHRI Moncef" userId="895ef482-96ff-4dd4-9c74-0dc92131d96c" providerId="ADAL" clId="{F677264D-05E6-44D4-B2AD-A3CB37B942A9}" dt="2024-09-27T15:05:38.455" v="880" actId="1076"/>
          <ac:picMkLst>
            <pc:docMk/>
            <pc:sldMk cId="2764246330" sldId="2147481523"/>
            <ac:picMk id="6" creationId="{40F429DE-7E83-7A68-478E-B8800C413F66}"/>
          </ac:picMkLst>
        </pc:picChg>
      </pc:sldChg>
      <pc:sldChg chg="addSp delSp modSp add del mod ord">
        <pc:chgData name="HADHRI Moncef" userId="895ef482-96ff-4dd4-9c74-0dc92131d96c" providerId="ADAL" clId="{F677264D-05E6-44D4-B2AD-A3CB37B942A9}" dt="2024-10-10T14:00:20.391" v="4375" actId="47"/>
        <pc:sldMkLst>
          <pc:docMk/>
          <pc:sldMk cId="3533949268" sldId="2147481524"/>
        </pc:sldMkLst>
        <pc:spChg chg="mod">
          <ac:chgData name="HADHRI Moncef" userId="895ef482-96ff-4dd4-9c74-0dc92131d96c" providerId="ADAL" clId="{F677264D-05E6-44D4-B2AD-A3CB37B942A9}" dt="2024-09-27T14:54:43.326" v="465" actId="115"/>
          <ac:spMkLst>
            <pc:docMk/>
            <pc:sldMk cId="3533949268" sldId="2147481524"/>
            <ac:spMk id="2" creationId="{856E19AE-0A7B-4174-EF1E-1E1EF13D8B4C}"/>
          </ac:spMkLst>
        </pc:spChg>
        <pc:spChg chg="mod">
          <ac:chgData name="HADHRI Moncef" userId="895ef482-96ff-4dd4-9c74-0dc92131d96c" providerId="ADAL" clId="{F677264D-05E6-44D4-B2AD-A3CB37B942A9}" dt="2024-09-19T10:46:03.697" v="198" actId="1076"/>
          <ac:spMkLst>
            <pc:docMk/>
            <pc:sldMk cId="3533949268" sldId="2147481524"/>
            <ac:spMk id="4" creationId="{333740F9-C70E-F0DE-8AAD-DA72FF9DFCE1}"/>
          </ac:spMkLst>
        </pc:spChg>
        <pc:spChg chg="del">
          <ac:chgData name="HADHRI Moncef" userId="895ef482-96ff-4dd4-9c74-0dc92131d96c" providerId="ADAL" clId="{F677264D-05E6-44D4-B2AD-A3CB37B942A9}" dt="2024-09-19T10:38:56.272" v="22" actId="478"/>
          <ac:spMkLst>
            <pc:docMk/>
            <pc:sldMk cId="3533949268" sldId="2147481524"/>
            <ac:spMk id="7" creationId="{24F2D58B-D431-4907-467A-A9CA3C1368BC}"/>
          </ac:spMkLst>
        </pc:spChg>
        <pc:spChg chg="del">
          <ac:chgData name="HADHRI Moncef" userId="895ef482-96ff-4dd4-9c74-0dc92131d96c" providerId="ADAL" clId="{F677264D-05E6-44D4-B2AD-A3CB37B942A9}" dt="2024-09-19T10:45:38.200" v="195" actId="478"/>
          <ac:spMkLst>
            <pc:docMk/>
            <pc:sldMk cId="3533949268" sldId="2147481524"/>
            <ac:spMk id="8" creationId="{BB25B0AF-3768-2990-04AF-63CBAF04B552}"/>
          </ac:spMkLst>
        </pc:spChg>
        <pc:spChg chg="add mod">
          <ac:chgData name="HADHRI Moncef" userId="895ef482-96ff-4dd4-9c74-0dc92131d96c" providerId="ADAL" clId="{F677264D-05E6-44D4-B2AD-A3CB37B942A9}" dt="2024-09-30T13:05:58.505" v="4215" actId="2711"/>
          <ac:spMkLst>
            <pc:docMk/>
            <pc:sldMk cId="3533949268" sldId="2147481524"/>
            <ac:spMk id="11" creationId="{498BBFDD-C906-7033-3C73-7BB4A707B465}"/>
          </ac:spMkLst>
        </pc:spChg>
        <pc:spChg chg="add mod">
          <ac:chgData name="HADHRI Moncef" userId="895ef482-96ff-4dd4-9c74-0dc92131d96c" providerId="ADAL" clId="{F677264D-05E6-44D4-B2AD-A3CB37B942A9}" dt="2024-09-30T13:06:05.191" v="4216" actId="2711"/>
          <ac:spMkLst>
            <pc:docMk/>
            <pc:sldMk cId="3533949268" sldId="2147481524"/>
            <ac:spMk id="12" creationId="{B475C6F8-CA7B-3F4F-2C1F-1C84B9B19FA1}"/>
          </ac:spMkLst>
        </pc:spChg>
        <pc:picChg chg="del mod">
          <ac:chgData name="HADHRI Moncef" userId="895ef482-96ff-4dd4-9c74-0dc92131d96c" providerId="ADAL" clId="{F677264D-05E6-44D4-B2AD-A3CB37B942A9}" dt="2024-09-19T10:43:28.159" v="86" actId="478"/>
          <ac:picMkLst>
            <pc:docMk/>
            <pc:sldMk cId="3533949268" sldId="2147481524"/>
            <ac:picMk id="3" creationId="{B6078E9A-2C72-0C9E-9BA3-9E7E9A49E609}"/>
          </ac:picMkLst>
        </pc:picChg>
        <pc:picChg chg="del mod">
          <ac:chgData name="HADHRI Moncef" userId="895ef482-96ff-4dd4-9c74-0dc92131d96c" providerId="ADAL" clId="{F677264D-05E6-44D4-B2AD-A3CB37B942A9}" dt="2024-09-19T10:43:49.159" v="91" actId="478"/>
          <ac:picMkLst>
            <pc:docMk/>
            <pc:sldMk cId="3533949268" sldId="2147481524"/>
            <ac:picMk id="5" creationId="{1A90A4C2-E6E0-6C9E-4F9C-085B77AF04EC}"/>
          </ac:picMkLst>
        </pc:picChg>
        <pc:picChg chg="del">
          <ac:chgData name="HADHRI Moncef" userId="895ef482-96ff-4dd4-9c74-0dc92131d96c" providerId="ADAL" clId="{F677264D-05E6-44D4-B2AD-A3CB37B942A9}" dt="2024-09-19T10:38:53.525" v="21" actId="478"/>
          <ac:picMkLst>
            <pc:docMk/>
            <pc:sldMk cId="3533949268" sldId="2147481524"/>
            <ac:picMk id="6" creationId="{D6307664-5B35-E723-8093-A1C065167C84}"/>
          </ac:picMkLst>
        </pc:picChg>
        <pc:picChg chg="mod">
          <ac:chgData name="HADHRI Moncef" userId="895ef482-96ff-4dd4-9c74-0dc92131d96c" providerId="ADAL" clId="{F677264D-05E6-44D4-B2AD-A3CB37B942A9}" dt="2024-09-27T14:34:37.230" v="371" actId="1035"/>
          <ac:picMkLst>
            <pc:docMk/>
            <pc:sldMk cId="3533949268" sldId="2147481524"/>
            <ac:picMk id="9" creationId="{23DE7D13-9FAE-A3D9-7164-56B60898BF35}"/>
          </ac:picMkLst>
        </pc:picChg>
        <pc:picChg chg="mod">
          <ac:chgData name="HADHRI Moncef" userId="895ef482-96ff-4dd4-9c74-0dc92131d96c" providerId="ADAL" clId="{F677264D-05E6-44D4-B2AD-A3CB37B942A9}" dt="2024-09-27T14:34:37.230" v="371" actId="1035"/>
          <ac:picMkLst>
            <pc:docMk/>
            <pc:sldMk cId="3533949268" sldId="2147481524"/>
            <ac:picMk id="10" creationId="{B59372BF-7F5A-EC9A-4872-F11DFA638FB5}"/>
          </ac:picMkLst>
        </pc:picChg>
      </pc:sldChg>
      <pc:sldChg chg="addSp delSp modSp add mod">
        <pc:chgData name="HADHRI Moncef" userId="895ef482-96ff-4dd4-9c74-0dc92131d96c" providerId="ADAL" clId="{F677264D-05E6-44D4-B2AD-A3CB37B942A9}" dt="2024-10-14T07:07:40.516" v="5262" actId="20577"/>
        <pc:sldMkLst>
          <pc:docMk/>
          <pc:sldMk cId="4111336887" sldId="2147481554"/>
        </pc:sldMkLst>
        <pc:spChg chg="mod">
          <ac:chgData name="HADHRI Moncef" userId="895ef482-96ff-4dd4-9c74-0dc92131d96c" providerId="ADAL" clId="{F677264D-05E6-44D4-B2AD-A3CB37B942A9}" dt="2024-10-10T14:33:15.395" v="4627" actId="20577"/>
          <ac:spMkLst>
            <pc:docMk/>
            <pc:sldMk cId="4111336887" sldId="2147481554"/>
            <ac:spMk id="2" creationId="{9D442E6A-D5BA-4BAE-84A1-384DE6C05BFB}"/>
          </ac:spMkLst>
        </pc:spChg>
        <pc:spChg chg="add del mod">
          <ac:chgData name="HADHRI Moncef" userId="895ef482-96ff-4dd4-9c74-0dc92131d96c" providerId="ADAL" clId="{F677264D-05E6-44D4-B2AD-A3CB37B942A9}" dt="2024-09-30T12:59:33.839" v="4087" actId="478"/>
          <ac:spMkLst>
            <pc:docMk/>
            <pc:sldMk cId="4111336887" sldId="2147481554"/>
            <ac:spMk id="3" creationId="{17BCC3C0-5EC4-9C7B-97ED-615B96A05D90}"/>
          </ac:spMkLst>
        </pc:spChg>
        <pc:spChg chg="add mod">
          <ac:chgData name="HADHRI Moncef" userId="895ef482-96ff-4dd4-9c74-0dc92131d96c" providerId="ADAL" clId="{F677264D-05E6-44D4-B2AD-A3CB37B942A9}" dt="2024-10-14T07:07:40.516" v="5262" actId="20577"/>
          <ac:spMkLst>
            <pc:docMk/>
            <pc:sldMk cId="4111336887" sldId="2147481554"/>
            <ac:spMk id="4" creationId="{1069C4DD-4EBE-1BB4-29F7-F3CE2FBBE450}"/>
          </ac:spMkLst>
        </pc:spChg>
        <pc:spChg chg="add mod">
          <ac:chgData name="HADHRI Moncef" userId="895ef482-96ff-4dd4-9c74-0dc92131d96c" providerId="ADAL" clId="{F677264D-05E6-44D4-B2AD-A3CB37B942A9}" dt="2024-10-14T07:07:25.293" v="5260" actId="20577"/>
          <ac:spMkLst>
            <pc:docMk/>
            <pc:sldMk cId="4111336887" sldId="2147481554"/>
            <ac:spMk id="9" creationId="{3385002D-790E-C849-07C2-55345EDC6520}"/>
          </ac:spMkLst>
        </pc:spChg>
      </pc:sldChg>
      <pc:sldChg chg="addSp delSp modSp add del mod modNotesTx">
        <pc:chgData name="HADHRI Moncef" userId="895ef482-96ff-4dd4-9c74-0dc92131d96c" providerId="ADAL" clId="{F677264D-05E6-44D4-B2AD-A3CB37B942A9}" dt="2024-09-30T10:45:52.082" v="3934" actId="47"/>
        <pc:sldMkLst>
          <pc:docMk/>
          <pc:sldMk cId="3589021633" sldId="2147481555"/>
        </pc:sldMkLst>
        <pc:spChg chg="mod">
          <ac:chgData name="HADHRI Moncef" userId="895ef482-96ff-4dd4-9c74-0dc92131d96c" providerId="ADAL" clId="{F677264D-05E6-44D4-B2AD-A3CB37B942A9}" dt="2024-09-30T10:45:23.877" v="3917" actId="1076"/>
          <ac:spMkLst>
            <pc:docMk/>
            <pc:sldMk cId="3589021633" sldId="2147481555"/>
            <ac:spMk id="2" creationId="{856E19AE-0A7B-4174-EF1E-1E1EF13D8B4C}"/>
          </ac:spMkLst>
        </pc:spChg>
        <pc:picChg chg="mod">
          <ac:chgData name="HADHRI Moncef" userId="895ef482-96ff-4dd4-9c74-0dc92131d96c" providerId="ADAL" clId="{F677264D-05E6-44D4-B2AD-A3CB37B942A9}" dt="2024-09-27T15:32:30.054" v="1377" actId="1076"/>
          <ac:picMkLst>
            <pc:docMk/>
            <pc:sldMk cId="3589021633" sldId="2147481555"/>
            <ac:picMk id="3" creationId="{CBB5102C-E877-7B99-5E14-FAB44F27D510}"/>
          </ac:picMkLst>
        </pc:picChg>
        <pc:picChg chg="add mod">
          <ac:chgData name="HADHRI Moncef" userId="895ef482-96ff-4dd4-9c74-0dc92131d96c" providerId="ADAL" clId="{F677264D-05E6-44D4-B2AD-A3CB37B942A9}" dt="2024-09-30T10:43:55.286" v="3880"/>
          <ac:picMkLst>
            <pc:docMk/>
            <pc:sldMk cId="3589021633" sldId="2147481555"/>
            <ac:picMk id="5" creationId="{C581E709-EC33-D37A-7427-7B3507A65E3B}"/>
          </ac:picMkLst>
        </pc:picChg>
        <pc:picChg chg="del">
          <ac:chgData name="HADHRI Moncef" userId="895ef482-96ff-4dd4-9c74-0dc92131d96c" providerId="ADAL" clId="{F677264D-05E6-44D4-B2AD-A3CB37B942A9}" dt="2024-09-27T15:31:50.845" v="1372" actId="478"/>
          <ac:picMkLst>
            <pc:docMk/>
            <pc:sldMk cId="3589021633" sldId="2147481555"/>
            <ac:picMk id="9" creationId="{D1E5B410-908A-4933-9CA0-51F3DDEFECA6}"/>
          </ac:picMkLst>
        </pc:picChg>
      </pc:sldChg>
      <pc:sldChg chg="addSp delSp modSp add mod modNotesTx">
        <pc:chgData name="HADHRI Moncef" userId="895ef482-96ff-4dd4-9c74-0dc92131d96c" providerId="ADAL" clId="{F677264D-05E6-44D4-B2AD-A3CB37B942A9}" dt="2024-10-04T06:22:22.745" v="4341" actId="20577"/>
        <pc:sldMkLst>
          <pc:docMk/>
          <pc:sldMk cId="2060374518" sldId="2147481556"/>
        </pc:sldMkLst>
        <pc:spChg chg="mod">
          <ac:chgData name="HADHRI Moncef" userId="895ef482-96ff-4dd4-9c74-0dc92131d96c" providerId="ADAL" clId="{F677264D-05E6-44D4-B2AD-A3CB37B942A9}" dt="2024-09-30T07:25:37.605" v="2868" actId="20577"/>
          <ac:spMkLst>
            <pc:docMk/>
            <pc:sldMk cId="2060374518" sldId="2147481556"/>
            <ac:spMk id="2" creationId="{054D88C3-0369-9618-6A0E-11624ED875AE}"/>
          </ac:spMkLst>
        </pc:spChg>
        <pc:spChg chg="del">
          <ac:chgData name="HADHRI Moncef" userId="895ef482-96ff-4dd4-9c74-0dc92131d96c" providerId="ADAL" clId="{F677264D-05E6-44D4-B2AD-A3CB37B942A9}" dt="2024-09-30T07:19:53.002" v="2653" actId="478"/>
          <ac:spMkLst>
            <pc:docMk/>
            <pc:sldMk cId="2060374518" sldId="2147481556"/>
            <ac:spMk id="4" creationId="{139E6A85-B960-54DE-48FC-D498D39BBE45}"/>
          </ac:spMkLst>
        </pc:spChg>
        <pc:spChg chg="add mod">
          <ac:chgData name="HADHRI Moncef" userId="895ef482-96ff-4dd4-9c74-0dc92131d96c" providerId="ADAL" clId="{F677264D-05E6-44D4-B2AD-A3CB37B942A9}" dt="2024-09-30T09:32:47.692" v="3510" actId="1037"/>
          <ac:spMkLst>
            <pc:docMk/>
            <pc:sldMk cId="2060374518" sldId="2147481556"/>
            <ac:spMk id="5" creationId="{87732955-A17F-F696-2E17-9297B349D72B}"/>
          </ac:spMkLst>
        </pc:spChg>
        <pc:spChg chg="mod">
          <ac:chgData name="HADHRI Moncef" userId="895ef482-96ff-4dd4-9c74-0dc92131d96c" providerId="ADAL" clId="{F677264D-05E6-44D4-B2AD-A3CB37B942A9}" dt="2024-10-04T06:22:22.745" v="4341" actId="20577"/>
          <ac:spMkLst>
            <pc:docMk/>
            <pc:sldMk cId="2060374518" sldId="2147481556"/>
            <ac:spMk id="6" creationId="{74A235D8-12D2-F27C-3499-E41FF452F6E5}"/>
          </ac:spMkLst>
        </pc:spChg>
        <pc:spChg chg="add del mod">
          <ac:chgData name="HADHRI Moncef" userId="895ef482-96ff-4dd4-9c74-0dc92131d96c" providerId="ADAL" clId="{F677264D-05E6-44D4-B2AD-A3CB37B942A9}" dt="2024-09-29T08:56:59.954" v="1647" actId="478"/>
          <ac:spMkLst>
            <pc:docMk/>
            <pc:sldMk cId="2060374518" sldId="2147481556"/>
            <ac:spMk id="7" creationId="{BE36D1CD-2F00-8658-8527-D6CC251601EB}"/>
          </ac:spMkLst>
        </pc:spChg>
        <pc:spChg chg="add mod">
          <ac:chgData name="HADHRI Moncef" userId="895ef482-96ff-4dd4-9c74-0dc92131d96c" providerId="ADAL" clId="{F677264D-05E6-44D4-B2AD-A3CB37B942A9}" dt="2024-10-01T06:59:16.060" v="4305" actId="20577"/>
          <ac:spMkLst>
            <pc:docMk/>
            <pc:sldMk cId="2060374518" sldId="2147481556"/>
            <ac:spMk id="8" creationId="{CE7D65CD-1D4C-B8C9-5C8D-4D2E572EE6D7}"/>
          </ac:spMkLst>
        </pc:spChg>
        <pc:spChg chg="del">
          <ac:chgData name="HADHRI Moncef" userId="895ef482-96ff-4dd4-9c74-0dc92131d96c" providerId="ADAL" clId="{F677264D-05E6-44D4-B2AD-A3CB37B942A9}" dt="2024-09-29T08:51:45.690" v="1416" actId="478"/>
          <ac:spMkLst>
            <pc:docMk/>
            <pc:sldMk cId="2060374518" sldId="2147481556"/>
            <ac:spMk id="10" creationId="{8D5E1CC0-B47C-46BC-6C91-5874615B9A59}"/>
          </ac:spMkLst>
        </pc:spChg>
        <pc:picChg chg="del mod">
          <ac:chgData name="HADHRI Moncef" userId="895ef482-96ff-4dd4-9c74-0dc92131d96c" providerId="ADAL" clId="{F677264D-05E6-44D4-B2AD-A3CB37B942A9}" dt="2024-09-30T07:19:51.573" v="2652" actId="478"/>
          <ac:picMkLst>
            <pc:docMk/>
            <pc:sldMk cId="2060374518" sldId="2147481556"/>
            <ac:picMk id="3" creationId="{705FD9EC-FD23-85E5-2A32-806663420F01}"/>
          </ac:picMkLst>
        </pc:picChg>
        <pc:picChg chg="add del mod">
          <ac:chgData name="HADHRI Moncef" userId="895ef482-96ff-4dd4-9c74-0dc92131d96c" providerId="ADAL" clId="{F677264D-05E6-44D4-B2AD-A3CB37B942A9}" dt="2024-09-30T07:21:30.731" v="2691" actId="478"/>
          <ac:picMkLst>
            <pc:docMk/>
            <pc:sldMk cId="2060374518" sldId="2147481556"/>
            <ac:picMk id="9" creationId="{F3C6A4A3-1C1E-12B6-82E9-406CBEAD0BC9}"/>
          </ac:picMkLst>
        </pc:picChg>
        <pc:picChg chg="add mod">
          <ac:chgData name="HADHRI Moncef" userId="895ef482-96ff-4dd4-9c74-0dc92131d96c" providerId="ADAL" clId="{F677264D-05E6-44D4-B2AD-A3CB37B942A9}" dt="2024-09-30T07:31:10.776" v="3019" actId="1038"/>
          <ac:picMkLst>
            <pc:docMk/>
            <pc:sldMk cId="2060374518" sldId="2147481556"/>
            <ac:picMk id="11" creationId="{BB7114A0-9B7F-7F33-50DB-20523F6DB036}"/>
          </ac:picMkLst>
        </pc:picChg>
        <pc:picChg chg="add mod">
          <ac:chgData name="HADHRI Moncef" userId="895ef482-96ff-4dd4-9c74-0dc92131d96c" providerId="ADAL" clId="{F677264D-05E6-44D4-B2AD-A3CB37B942A9}" dt="2024-09-30T07:31:21.859" v="3032" actId="1038"/>
          <ac:picMkLst>
            <pc:docMk/>
            <pc:sldMk cId="2060374518" sldId="2147481556"/>
            <ac:picMk id="13" creationId="{21FC57D9-A0C4-B126-A3F3-E4F0BE3B102E}"/>
          </ac:picMkLst>
        </pc:picChg>
      </pc:sldChg>
      <pc:sldChg chg="delSp modSp add del mod ord">
        <pc:chgData name="HADHRI Moncef" userId="895ef482-96ff-4dd4-9c74-0dc92131d96c" providerId="ADAL" clId="{F677264D-05E6-44D4-B2AD-A3CB37B942A9}" dt="2024-09-30T08:22:21.921" v="3237" actId="47"/>
        <pc:sldMkLst>
          <pc:docMk/>
          <pc:sldMk cId="90327155" sldId="2147481557"/>
        </pc:sldMkLst>
        <pc:spChg chg="mod">
          <ac:chgData name="HADHRI Moncef" userId="895ef482-96ff-4dd4-9c74-0dc92131d96c" providerId="ADAL" clId="{F677264D-05E6-44D4-B2AD-A3CB37B942A9}" dt="2024-09-29T13:00:04.177" v="2645" actId="1076"/>
          <ac:spMkLst>
            <pc:docMk/>
            <pc:sldMk cId="90327155" sldId="2147481557"/>
            <ac:spMk id="2" creationId="{856E19AE-0A7B-4174-EF1E-1E1EF13D8B4C}"/>
          </ac:spMkLst>
        </pc:spChg>
        <pc:spChg chg="mod">
          <ac:chgData name="HADHRI Moncef" userId="895ef482-96ff-4dd4-9c74-0dc92131d96c" providerId="ADAL" clId="{F677264D-05E6-44D4-B2AD-A3CB37B942A9}" dt="2024-09-29T13:00:08.054" v="2646" actId="13926"/>
          <ac:spMkLst>
            <pc:docMk/>
            <pc:sldMk cId="90327155" sldId="2147481557"/>
            <ac:spMk id="11" creationId="{498BBFDD-C906-7033-3C73-7BB4A707B465}"/>
          </ac:spMkLst>
        </pc:spChg>
        <pc:spChg chg="mod">
          <ac:chgData name="HADHRI Moncef" userId="895ef482-96ff-4dd4-9c74-0dc92131d96c" providerId="ADAL" clId="{F677264D-05E6-44D4-B2AD-A3CB37B942A9}" dt="2024-09-29T13:00:08.054" v="2646" actId="13926"/>
          <ac:spMkLst>
            <pc:docMk/>
            <pc:sldMk cId="90327155" sldId="2147481557"/>
            <ac:spMk id="12" creationId="{B475C6F8-CA7B-3F4F-2C1F-1C84B9B19FA1}"/>
          </ac:spMkLst>
        </pc:spChg>
        <pc:picChg chg="del mod">
          <ac:chgData name="HADHRI Moncef" userId="895ef482-96ff-4dd4-9c74-0dc92131d96c" providerId="ADAL" clId="{F677264D-05E6-44D4-B2AD-A3CB37B942A9}" dt="2024-09-29T12:58:15.055" v="2554" actId="478"/>
          <ac:picMkLst>
            <pc:docMk/>
            <pc:sldMk cId="90327155" sldId="2147481557"/>
            <ac:picMk id="3" creationId="{51615847-6215-E5D4-3385-5DD8115EA733}"/>
          </ac:picMkLst>
        </pc:picChg>
        <pc:picChg chg="del mod">
          <ac:chgData name="HADHRI Moncef" userId="895ef482-96ff-4dd4-9c74-0dc92131d96c" providerId="ADAL" clId="{F677264D-05E6-44D4-B2AD-A3CB37B942A9}" dt="2024-09-29T12:58:43.018" v="2558" actId="478"/>
          <ac:picMkLst>
            <pc:docMk/>
            <pc:sldMk cId="90327155" sldId="2147481557"/>
            <ac:picMk id="5" creationId="{260F30DD-3074-203F-A797-A790FEB0D62E}"/>
          </ac:picMkLst>
        </pc:picChg>
        <pc:picChg chg="mod">
          <ac:chgData name="HADHRI Moncef" userId="895ef482-96ff-4dd4-9c74-0dc92131d96c" providerId="ADAL" clId="{F677264D-05E6-44D4-B2AD-A3CB37B942A9}" dt="2024-09-29T12:58:52.279" v="2561" actId="1076"/>
          <ac:picMkLst>
            <pc:docMk/>
            <pc:sldMk cId="90327155" sldId="2147481557"/>
            <ac:picMk id="6" creationId="{5935E2C2-5F59-7B41-E7C8-6C4F61FEACA2}"/>
          </ac:picMkLst>
        </pc:picChg>
        <pc:picChg chg="del">
          <ac:chgData name="HADHRI Moncef" userId="895ef482-96ff-4dd4-9c74-0dc92131d96c" providerId="ADAL" clId="{F677264D-05E6-44D4-B2AD-A3CB37B942A9}" dt="2024-09-29T12:56:20.775" v="2552" actId="478"/>
          <ac:picMkLst>
            <pc:docMk/>
            <pc:sldMk cId="90327155" sldId="2147481557"/>
            <ac:picMk id="9" creationId="{23DE7D13-9FAE-A3D9-7164-56B60898BF35}"/>
          </ac:picMkLst>
        </pc:picChg>
        <pc:picChg chg="del">
          <ac:chgData name="HADHRI Moncef" userId="895ef482-96ff-4dd4-9c74-0dc92131d96c" providerId="ADAL" clId="{F677264D-05E6-44D4-B2AD-A3CB37B942A9}" dt="2024-09-29T12:56:20.193" v="2551" actId="478"/>
          <ac:picMkLst>
            <pc:docMk/>
            <pc:sldMk cId="90327155" sldId="2147481557"/>
            <ac:picMk id="10" creationId="{B59372BF-7F5A-EC9A-4872-F11DFA638FB5}"/>
          </ac:picMkLst>
        </pc:picChg>
      </pc:sldChg>
      <pc:sldChg chg="modSp add mod">
        <pc:chgData name="HADHRI Moncef" userId="895ef482-96ff-4dd4-9c74-0dc92131d96c" providerId="ADAL" clId="{F677264D-05E6-44D4-B2AD-A3CB37B942A9}" dt="2024-10-10T14:27:50.532" v="4559" actId="20577"/>
        <pc:sldMkLst>
          <pc:docMk/>
          <pc:sldMk cId="3481254116" sldId="2147481558"/>
        </pc:sldMkLst>
        <pc:spChg chg="mod">
          <ac:chgData name="HADHRI Moncef" userId="895ef482-96ff-4dd4-9c74-0dc92131d96c" providerId="ADAL" clId="{F677264D-05E6-44D4-B2AD-A3CB37B942A9}" dt="2024-10-10T14:27:50.532" v="4559" actId="20577"/>
          <ac:spMkLst>
            <pc:docMk/>
            <pc:sldMk cId="3481254116" sldId="2147481558"/>
            <ac:spMk id="6" creationId="{74A235D8-12D2-F27C-3499-E41FF452F6E5}"/>
          </ac:spMkLst>
        </pc:spChg>
      </pc:sldChg>
      <pc:sldChg chg="delSp modSp add mod">
        <pc:chgData name="HADHRI Moncef" userId="895ef482-96ff-4dd4-9c74-0dc92131d96c" providerId="ADAL" clId="{F677264D-05E6-44D4-B2AD-A3CB37B942A9}" dt="2024-10-14T11:21:21.079" v="5409" actId="1076"/>
        <pc:sldMkLst>
          <pc:docMk/>
          <pc:sldMk cId="314008048" sldId="2147481559"/>
        </pc:sldMkLst>
        <pc:spChg chg="mod">
          <ac:chgData name="HADHRI Moncef" userId="895ef482-96ff-4dd4-9c74-0dc92131d96c" providerId="ADAL" clId="{F677264D-05E6-44D4-B2AD-A3CB37B942A9}" dt="2024-10-10T14:26:14.687" v="4557" actId="20577"/>
          <ac:spMkLst>
            <pc:docMk/>
            <pc:sldMk cId="314008048" sldId="2147481559"/>
            <ac:spMk id="2" creationId="{856E19AE-0A7B-4174-EF1E-1E1EF13D8B4C}"/>
          </ac:spMkLst>
        </pc:spChg>
        <pc:spChg chg="mod">
          <ac:chgData name="HADHRI Moncef" userId="895ef482-96ff-4dd4-9c74-0dc92131d96c" providerId="ADAL" clId="{F677264D-05E6-44D4-B2AD-A3CB37B942A9}" dt="2024-10-14T09:39:51.823" v="5393" actId="1076"/>
          <ac:spMkLst>
            <pc:docMk/>
            <pc:sldMk cId="314008048" sldId="2147481559"/>
            <ac:spMk id="3" creationId="{29F15428-1047-6672-6FAB-B393F856F000}"/>
          </ac:spMkLst>
        </pc:spChg>
        <pc:spChg chg="del">
          <ac:chgData name="HADHRI Moncef" userId="895ef482-96ff-4dd4-9c74-0dc92131d96c" providerId="ADAL" clId="{F677264D-05E6-44D4-B2AD-A3CB37B942A9}" dt="2024-09-30T09:45:14.254" v="3540" actId="478"/>
          <ac:spMkLst>
            <pc:docMk/>
            <pc:sldMk cId="314008048" sldId="2147481559"/>
            <ac:spMk id="9" creationId="{291CF5FB-51AE-04B7-395F-A94C377FEEE3}"/>
          </ac:spMkLst>
        </pc:spChg>
        <pc:spChg chg="del">
          <ac:chgData name="HADHRI Moncef" userId="895ef482-96ff-4dd4-9c74-0dc92131d96c" providerId="ADAL" clId="{F677264D-05E6-44D4-B2AD-A3CB37B942A9}" dt="2024-09-30T09:45:16.092" v="3541" actId="478"/>
          <ac:spMkLst>
            <pc:docMk/>
            <pc:sldMk cId="314008048" sldId="2147481559"/>
            <ac:spMk id="10" creationId="{B63D3D46-AF43-D724-0B24-3BFCA7C5C104}"/>
          </ac:spMkLst>
        </pc:spChg>
        <pc:picChg chg="del mod">
          <ac:chgData name="HADHRI Moncef" userId="895ef482-96ff-4dd4-9c74-0dc92131d96c" providerId="ADAL" clId="{F677264D-05E6-44D4-B2AD-A3CB37B942A9}" dt="2024-10-14T07:46:57.632" v="5378" actId="478"/>
          <ac:picMkLst>
            <pc:docMk/>
            <pc:sldMk cId="314008048" sldId="2147481559"/>
            <ac:picMk id="4" creationId="{1C55E36D-EEF2-8B57-F6BC-80853240B1D7}"/>
          </ac:picMkLst>
        </pc:picChg>
        <pc:picChg chg="del mod">
          <ac:chgData name="HADHRI Moncef" userId="895ef482-96ff-4dd4-9c74-0dc92131d96c" providerId="ADAL" clId="{F677264D-05E6-44D4-B2AD-A3CB37B942A9}" dt="2024-09-30T13:03:37.519" v="4212" actId="478"/>
          <ac:picMkLst>
            <pc:docMk/>
            <pc:sldMk cId="314008048" sldId="2147481559"/>
            <ac:picMk id="4" creationId="{468619A1-B058-E9EB-C3DD-94D34AF4E355}"/>
          </ac:picMkLst>
        </pc:picChg>
        <pc:picChg chg="mod">
          <ac:chgData name="HADHRI Moncef" userId="895ef482-96ff-4dd4-9c74-0dc92131d96c" providerId="ADAL" clId="{F677264D-05E6-44D4-B2AD-A3CB37B942A9}" dt="2024-10-14T11:21:21.079" v="5409" actId="1076"/>
          <ac:picMkLst>
            <pc:docMk/>
            <pc:sldMk cId="314008048" sldId="2147481559"/>
            <ac:picMk id="4" creationId="{E87E308A-C5F9-5964-9725-33873453603F}"/>
          </ac:picMkLst>
        </pc:picChg>
        <pc:picChg chg="del mod">
          <ac:chgData name="HADHRI Moncef" userId="895ef482-96ff-4dd4-9c74-0dc92131d96c" providerId="ADAL" clId="{F677264D-05E6-44D4-B2AD-A3CB37B942A9}" dt="2024-10-11T11:07:14.751" v="4628" actId="478"/>
          <ac:picMkLst>
            <pc:docMk/>
            <pc:sldMk cId="314008048" sldId="2147481559"/>
            <ac:picMk id="4" creationId="{E8B8EC69-9C80-4414-4EDF-4BA08F8F089B}"/>
          </ac:picMkLst>
        </pc:picChg>
        <pc:picChg chg="del mod">
          <ac:chgData name="HADHRI Moncef" userId="895ef482-96ff-4dd4-9c74-0dc92131d96c" providerId="ADAL" clId="{F677264D-05E6-44D4-B2AD-A3CB37B942A9}" dt="2024-10-10T14:23:08.752" v="4376" actId="478"/>
          <ac:picMkLst>
            <pc:docMk/>
            <pc:sldMk cId="314008048" sldId="2147481559"/>
            <ac:picMk id="5" creationId="{7F0CA079-443E-EF06-61B3-B3BAEC532025}"/>
          </ac:picMkLst>
        </pc:picChg>
        <pc:picChg chg="del">
          <ac:chgData name="HADHRI Moncef" userId="895ef482-96ff-4dd4-9c74-0dc92131d96c" providerId="ADAL" clId="{F677264D-05E6-44D4-B2AD-A3CB37B942A9}" dt="2024-09-30T09:45:13.093" v="3539" actId="478"/>
          <ac:picMkLst>
            <pc:docMk/>
            <pc:sldMk cId="314008048" sldId="2147481559"/>
            <ac:picMk id="5" creationId="{83B71546-5523-1366-97F7-D8AF1FFAB9CD}"/>
          </ac:picMkLst>
        </pc:picChg>
        <pc:picChg chg="del mod">
          <ac:chgData name="HADHRI Moncef" userId="895ef482-96ff-4dd4-9c74-0dc92131d96c" providerId="ADAL" clId="{F677264D-05E6-44D4-B2AD-A3CB37B942A9}" dt="2024-10-14T07:46:19.513" v="5371" actId="478"/>
          <ac:picMkLst>
            <pc:docMk/>
            <pc:sldMk cId="314008048" sldId="2147481559"/>
            <ac:picMk id="5" creationId="{F030F198-8A97-BAA7-5BE4-BC7C52FF4F46}"/>
          </ac:picMkLst>
        </pc:picChg>
        <pc:picChg chg="del mod">
          <ac:chgData name="HADHRI Moncef" userId="895ef482-96ff-4dd4-9c74-0dc92131d96c" providerId="ADAL" clId="{F677264D-05E6-44D4-B2AD-A3CB37B942A9}" dt="2024-10-14T07:47:51.467" v="5384" actId="478"/>
          <ac:picMkLst>
            <pc:docMk/>
            <pc:sldMk cId="314008048" sldId="2147481559"/>
            <ac:picMk id="6" creationId="{4A0B15C3-5AD9-F0FA-FB41-46B9375DF013}"/>
          </ac:picMkLst>
        </pc:picChg>
        <pc:picChg chg="del mod">
          <ac:chgData name="HADHRI Moncef" userId="895ef482-96ff-4dd4-9c74-0dc92131d96c" providerId="ADAL" clId="{F677264D-05E6-44D4-B2AD-A3CB37B942A9}" dt="2024-10-14T11:21:08.492" v="5405" actId="478"/>
          <ac:picMkLst>
            <pc:docMk/>
            <pc:sldMk cId="314008048" sldId="2147481559"/>
            <ac:picMk id="7" creationId="{172E5D50-CF63-AD10-ABCD-6F8B9F8D56B0}"/>
          </ac:picMkLst>
        </pc:picChg>
        <pc:picChg chg="del">
          <ac:chgData name="HADHRI Moncef" userId="895ef482-96ff-4dd4-9c74-0dc92131d96c" providerId="ADAL" clId="{F677264D-05E6-44D4-B2AD-A3CB37B942A9}" dt="2024-09-30T09:45:12.528" v="3538" actId="478"/>
          <ac:picMkLst>
            <pc:docMk/>
            <pc:sldMk cId="314008048" sldId="2147481559"/>
            <ac:picMk id="7" creationId="{82220F00-0B6D-0E7E-139E-7D6124C18B20}"/>
          </ac:picMkLst>
        </pc:picChg>
      </pc:sldChg>
      <pc:sldChg chg="addSp delSp modSp add del mod">
        <pc:chgData name="HADHRI Moncef" userId="895ef482-96ff-4dd4-9c74-0dc92131d96c" providerId="ADAL" clId="{F677264D-05E6-44D4-B2AD-A3CB37B942A9}" dt="2024-10-10T14:30:02.032" v="4560" actId="47"/>
        <pc:sldMkLst>
          <pc:docMk/>
          <pc:sldMk cId="2061399210" sldId="2147481560"/>
        </pc:sldMkLst>
        <pc:spChg chg="mod">
          <ac:chgData name="HADHRI Moncef" userId="895ef482-96ff-4dd4-9c74-0dc92131d96c" providerId="ADAL" clId="{F677264D-05E6-44D4-B2AD-A3CB37B942A9}" dt="2024-10-10T13:56:51.581" v="4371" actId="20577"/>
          <ac:spMkLst>
            <pc:docMk/>
            <pc:sldMk cId="2061399210" sldId="2147481560"/>
            <ac:spMk id="2" creationId="{856E19AE-0A7B-4174-EF1E-1E1EF13D8B4C}"/>
          </ac:spMkLst>
        </pc:spChg>
        <pc:spChg chg="add mod">
          <ac:chgData name="HADHRI Moncef" userId="895ef482-96ff-4dd4-9c74-0dc92131d96c" providerId="ADAL" clId="{F677264D-05E6-44D4-B2AD-A3CB37B942A9}" dt="2024-09-30T13:06:23.417" v="4218" actId="2711"/>
          <ac:spMkLst>
            <pc:docMk/>
            <pc:sldMk cId="2061399210" sldId="2147481560"/>
            <ac:spMk id="5" creationId="{4907A9DE-27C2-1D1C-A1FA-F0B221C0C30C}"/>
          </ac:spMkLst>
        </pc:spChg>
        <pc:spChg chg="mod">
          <ac:chgData name="HADHRI Moncef" userId="895ef482-96ff-4dd4-9c74-0dc92131d96c" providerId="ADAL" clId="{F677264D-05E6-44D4-B2AD-A3CB37B942A9}" dt="2024-09-30T13:06:16.862" v="4217" actId="2711"/>
          <ac:spMkLst>
            <pc:docMk/>
            <pc:sldMk cId="2061399210" sldId="2147481560"/>
            <ac:spMk id="11" creationId="{498BBFDD-C906-7033-3C73-7BB4A707B465}"/>
          </ac:spMkLst>
        </pc:spChg>
        <pc:spChg chg="del">
          <ac:chgData name="HADHRI Moncef" userId="895ef482-96ff-4dd4-9c74-0dc92131d96c" providerId="ADAL" clId="{F677264D-05E6-44D4-B2AD-A3CB37B942A9}" dt="2024-09-30T10:00:42.137" v="3735" actId="478"/>
          <ac:spMkLst>
            <pc:docMk/>
            <pc:sldMk cId="2061399210" sldId="2147481560"/>
            <ac:spMk id="12" creationId="{B475C6F8-CA7B-3F4F-2C1F-1C84B9B19FA1}"/>
          </ac:spMkLst>
        </pc:spChg>
        <pc:picChg chg="mod">
          <ac:chgData name="HADHRI Moncef" userId="895ef482-96ff-4dd4-9c74-0dc92131d96c" providerId="ADAL" clId="{F677264D-05E6-44D4-B2AD-A3CB37B942A9}" dt="2024-09-30T09:58:57.137" v="3633" actId="1076"/>
          <ac:picMkLst>
            <pc:docMk/>
            <pc:sldMk cId="2061399210" sldId="2147481560"/>
            <ac:picMk id="3" creationId="{D0D2EA6B-229A-D7A8-DF88-49F19DD632CB}"/>
          </ac:picMkLst>
        </pc:picChg>
        <pc:picChg chg="del">
          <ac:chgData name="HADHRI Moncef" userId="895ef482-96ff-4dd4-9c74-0dc92131d96c" providerId="ADAL" clId="{F677264D-05E6-44D4-B2AD-A3CB37B942A9}" dt="2024-09-30T09:57:50.646" v="3627" actId="478"/>
          <ac:picMkLst>
            <pc:docMk/>
            <pc:sldMk cId="2061399210" sldId="2147481560"/>
            <ac:picMk id="9" creationId="{23DE7D13-9FAE-A3D9-7164-56B60898BF35}"/>
          </ac:picMkLst>
        </pc:picChg>
        <pc:picChg chg="del">
          <ac:chgData name="HADHRI Moncef" userId="895ef482-96ff-4dd4-9c74-0dc92131d96c" providerId="ADAL" clId="{F677264D-05E6-44D4-B2AD-A3CB37B942A9}" dt="2024-09-30T09:57:51.260" v="3628" actId="478"/>
          <ac:picMkLst>
            <pc:docMk/>
            <pc:sldMk cId="2061399210" sldId="2147481560"/>
            <ac:picMk id="10" creationId="{B59372BF-7F5A-EC9A-4872-F11DFA638FB5}"/>
          </ac:picMkLst>
        </pc:picChg>
      </pc:sldChg>
      <pc:sldChg chg="addSp delSp modSp add del mod ord">
        <pc:chgData name="HADHRI Moncef" userId="895ef482-96ff-4dd4-9c74-0dc92131d96c" providerId="ADAL" clId="{F677264D-05E6-44D4-B2AD-A3CB37B942A9}" dt="2024-10-14T11:09:42.404" v="5397" actId="47"/>
        <pc:sldMkLst>
          <pc:docMk/>
          <pc:sldMk cId="2843035188" sldId="2147481560"/>
        </pc:sldMkLst>
        <pc:spChg chg="mod">
          <ac:chgData name="HADHRI Moncef" userId="895ef482-96ff-4dd4-9c74-0dc92131d96c" providerId="ADAL" clId="{F677264D-05E6-44D4-B2AD-A3CB37B942A9}" dt="2024-10-14T07:30:29.956" v="5370" actId="14100"/>
          <ac:spMkLst>
            <pc:docMk/>
            <pc:sldMk cId="2843035188" sldId="2147481560"/>
            <ac:spMk id="2" creationId="{856E19AE-0A7B-4174-EF1E-1E1EF13D8B4C}"/>
          </ac:spMkLst>
        </pc:spChg>
        <pc:spChg chg="add mod">
          <ac:chgData name="HADHRI Moncef" userId="895ef482-96ff-4dd4-9c74-0dc92131d96c" providerId="ADAL" clId="{F677264D-05E6-44D4-B2AD-A3CB37B942A9}" dt="2024-10-14T07:23:06.200" v="5264" actId="6549"/>
          <ac:spMkLst>
            <pc:docMk/>
            <pc:sldMk cId="2843035188" sldId="2147481560"/>
            <ac:spMk id="6" creationId="{3E56619F-D497-10C8-D100-35ED2D7B01BF}"/>
          </ac:spMkLst>
        </pc:spChg>
        <pc:spChg chg="add del mod">
          <ac:chgData name="HADHRI Moncef" userId="895ef482-96ff-4dd4-9c74-0dc92131d96c" providerId="ADAL" clId="{F677264D-05E6-44D4-B2AD-A3CB37B942A9}" dt="2024-10-12T14:37:08.168" v="5216" actId="478"/>
          <ac:spMkLst>
            <pc:docMk/>
            <pc:sldMk cId="2843035188" sldId="2147481560"/>
            <ac:spMk id="7" creationId="{7BAC12F7-E491-CB1E-C715-BC801A4B3305}"/>
          </ac:spMkLst>
        </pc:spChg>
        <pc:spChg chg="add del mod">
          <ac:chgData name="HADHRI Moncef" userId="895ef482-96ff-4dd4-9c74-0dc92131d96c" providerId="ADAL" clId="{F677264D-05E6-44D4-B2AD-A3CB37B942A9}" dt="2024-10-14T06:50:03.870" v="5225" actId="478"/>
          <ac:spMkLst>
            <pc:docMk/>
            <pc:sldMk cId="2843035188" sldId="2147481560"/>
            <ac:spMk id="8" creationId="{25326F4B-F483-4706-7866-4D2454A92E71}"/>
          </ac:spMkLst>
        </pc:spChg>
        <pc:picChg chg="del mod">
          <ac:chgData name="HADHRI Moncef" userId="895ef482-96ff-4dd4-9c74-0dc92131d96c" providerId="ADAL" clId="{F677264D-05E6-44D4-B2AD-A3CB37B942A9}" dt="2024-10-14T06:56:14.515" v="5228" actId="478"/>
          <ac:picMkLst>
            <pc:docMk/>
            <pc:sldMk cId="2843035188" sldId="2147481560"/>
            <ac:picMk id="3" creationId="{7C708A8A-0E73-C7C8-AB05-A728E8B60D00}"/>
          </ac:picMkLst>
        </pc:picChg>
        <pc:picChg chg="del mod">
          <ac:chgData name="HADHRI Moncef" userId="895ef482-96ff-4dd4-9c74-0dc92131d96c" providerId="ADAL" clId="{F677264D-05E6-44D4-B2AD-A3CB37B942A9}" dt="2024-10-12T14:37:07.240" v="5215" actId="478"/>
          <ac:picMkLst>
            <pc:docMk/>
            <pc:sldMk cId="2843035188" sldId="2147481560"/>
            <ac:picMk id="3" creationId="{B62C1CC8-25D4-1E00-70D9-0E8394D9C4C6}"/>
          </ac:picMkLst>
        </pc:picChg>
        <pc:picChg chg="del">
          <ac:chgData name="HADHRI Moncef" userId="895ef482-96ff-4dd4-9c74-0dc92131d96c" providerId="ADAL" clId="{F677264D-05E6-44D4-B2AD-A3CB37B942A9}" dt="2024-10-11T16:38:01.636" v="4714" actId="478"/>
          <ac:picMkLst>
            <pc:docMk/>
            <pc:sldMk cId="2843035188" sldId="2147481560"/>
            <ac:picMk id="5" creationId="{26BA5D36-0AD3-AFBF-3ACB-4A258B4E92A4}"/>
          </ac:picMkLst>
        </pc:picChg>
        <pc:picChg chg="del mod">
          <ac:chgData name="HADHRI Moncef" userId="895ef482-96ff-4dd4-9c74-0dc92131d96c" providerId="ADAL" clId="{F677264D-05E6-44D4-B2AD-A3CB37B942A9}" dt="2024-10-14T06:55:10.935" v="5226" actId="478"/>
          <ac:picMkLst>
            <pc:docMk/>
            <pc:sldMk cId="2843035188" sldId="2147481560"/>
            <ac:picMk id="5" creationId="{30915191-F480-24A2-8B5A-33C7861B67CB}"/>
          </ac:picMkLst>
        </pc:picChg>
        <pc:picChg chg="mod">
          <ac:chgData name="HADHRI Moncef" userId="895ef482-96ff-4dd4-9c74-0dc92131d96c" providerId="ADAL" clId="{F677264D-05E6-44D4-B2AD-A3CB37B942A9}" dt="2024-10-14T06:56:24.582" v="5231" actId="1076"/>
          <ac:picMkLst>
            <pc:docMk/>
            <pc:sldMk cId="2843035188" sldId="2147481560"/>
            <ac:picMk id="7" creationId="{1BE8C5C3-0F8E-52B8-05B1-1727C736E532}"/>
          </ac:picMkLst>
        </pc:picChg>
      </pc:sldChg>
      <pc:sldChg chg="add del">
        <pc:chgData name="HADHRI Moncef" userId="895ef482-96ff-4dd4-9c74-0dc92131d96c" providerId="ADAL" clId="{F677264D-05E6-44D4-B2AD-A3CB37B942A9}" dt="2024-09-30T13:06:49.911" v="4219" actId="47"/>
        <pc:sldMkLst>
          <pc:docMk/>
          <pc:sldMk cId="1592310457" sldId="2147481561"/>
        </pc:sldMkLst>
      </pc:sldChg>
      <pc:sldChg chg="delSp modSp add mod">
        <pc:chgData name="HADHRI Moncef" userId="895ef482-96ff-4dd4-9c74-0dc92131d96c" providerId="ADAL" clId="{F677264D-05E6-44D4-B2AD-A3CB37B942A9}" dt="2024-10-14T11:14:09.282" v="5402" actId="14100"/>
        <pc:sldMkLst>
          <pc:docMk/>
          <pc:sldMk cId="4089556835" sldId="2147481561"/>
        </pc:sldMkLst>
        <pc:picChg chg="mod">
          <ac:chgData name="HADHRI Moncef" userId="895ef482-96ff-4dd4-9c74-0dc92131d96c" providerId="ADAL" clId="{F677264D-05E6-44D4-B2AD-A3CB37B942A9}" dt="2024-10-14T11:14:09.282" v="5402" actId="14100"/>
          <ac:picMkLst>
            <pc:docMk/>
            <pc:sldMk cId="4089556835" sldId="2147481561"/>
            <ac:picMk id="3" creationId="{DF582B29-886A-F42D-1AA8-6DD2E58F2F6C}"/>
          </ac:picMkLst>
        </pc:picChg>
        <pc:picChg chg="del">
          <ac:chgData name="HADHRI Moncef" userId="895ef482-96ff-4dd4-9c74-0dc92131d96c" providerId="ADAL" clId="{F677264D-05E6-44D4-B2AD-A3CB37B942A9}" dt="2024-10-14T11:13:56.271" v="5398" actId="478"/>
          <ac:picMkLst>
            <pc:docMk/>
            <pc:sldMk cId="4089556835" sldId="2147481561"/>
            <ac:picMk id="5" creationId="{8BCD57C4-A467-1BC4-3FC5-F78405FDD867}"/>
          </ac:picMkLst>
        </pc:picChg>
      </pc:sldChg>
      <pc:sldChg chg="add">
        <pc:chgData name="HADHRI Moncef" userId="895ef482-96ff-4dd4-9c74-0dc92131d96c" providerId="ADAL" clId="{F677264D-05E6-44D4-B2AD-A3CB37B942A9}" dt="2024-10-14T11:09:38.273" v="5396"/>
        <pc:sldMkLst>
          <pc:docMk/>
          <pc:sldMk cId="3821789573" sldId="2147481562"/>
        </pc:sldMkLst>
      </pc:sldChg>
      <pc:sldChg chg="delSp modSp add mod">
        <pc:chgData name="HADHRI Moncef" userId="895ef482-96ff-4dd4-9c74-0dc92131d96c" providerId="ADAL" clId="{F677264D-05E6-44D4-B2AD-A3CB37B942A9}" dt="2024-10-14T11:15:01.275" v="5404" actId="1076"/>
        <pc:sldMkLst>
          <pc:docMk/>
          <pc:sldMk cId="802608551" sldId="2147481563"/>
        </pc:sldMkLst>
        <pc:picChg chg="mod">
          <ac:chgData name="HADHRI Moncef" userId="895ef482-96ff-4dd4-9c74-0dc92131d96c" providerId="ADAL" clId="{F677264D-05E6-44D4-B2AD-A3CB37B942A9}" dt="2024-10-14T11:15:01.275" v="5404" actId="1076"/>
          <ac:picMkLst>
            <pc:docMk/>
            <pc:sldMk cId="802608551" sldId="2147481563"/>
            <ac:picMk id="3" creationId="{AB35A39A-A86C-7F42-4AA1-3A82A4EAFF56}"/>
          </ac:picMkLst>
        </pc:picChg>
        <pc:picChg chg="del">
          <ac:chgData name="HADHRI Moncef" userId="895ef482-96ff-4dd4-9c74-0dc92131d96c" providerId="ADAL" clId="{F677264D-05E6-44D4-B2AD-A3CB37B942A9}" dt="2024-10-14T11:14:53.442" v="5403" actId="478"/>
          <ac:picMkLst>
            <pc:docMk/>
            <pc:sldMk cId="802608551" sldId="2147481563"/>
            <ac:picMk id="7" creationId="{1BE8C5C3-0F8E-52B8-05B1-1727C736E532}"/>
          </ac:picMkLst>
        </pc:picChg>
      </pc:sldChg>
      <pc:sldChg chg="add">
        <pc:chgData name="HADHRI Moncef" userId="895ef482-96ff-4dd4-9c74-0dc92131d96c" providerId="ADAL" clId="{F677264D-05E6-44D4-B2AD-A3CB37B942A9}" dt="2024-10-14T11:09:38.273" v="5396"/>
        <pc:sldMkLst>
          <pc:docMk/>
          <pc:sldMk cId="1458165814" sldId="2147481564"/>
        </pc:sldMkLst>
      </pc:sldChg>
      <pc:sldChg chg="modSp add del mod">
        <pc:chgData name="HADHRI Moncef" userId="895ef482-96ff-4dd4-9c74-0dc92131d96c" providerId="ADAL" clId="{F677264D-05E6-44D4-B2AD-A3CB37B942A9}" dt="2024-10-12T14:37:02.575" v="5214" actId="47"/>
        <pc:sldMkLst>
          <pc:docMk/>
          <pc:sldMk cId="959152832" sldId="2147481642"/>
        </pc:sldMkLst>
        <pc:spChg chg="mod">
          <ac:chgData name="HADHRI Moncef" userId="895ef482-96ff-4dd4-9c74-0dc92131d96c" providerId="ADAL" clId="{F677264D-05E6-44D4-B2AD-A3CB37B942A9}" dt="2024-10-11T16:40:07.518" v="4751" actId="1076"/>
          <ac:spMkLst>
            <pc:docMk/>
            <pc:sldMk cId="959152832" sldId="2147481642"/>
            <ac:spMk id="8" creationId="{9DA5ACBC-BFD6-891D-4734-E8E983D743C3}"/>
          </ac:spMkLst>
        </pc:spChg>
      </pc:sldChg>
      <pc:sldChg chg="add del">
        <pc:chgData name="HADHRI Moncef" userId="895ef482-96ff-4dd4-9c74-0dc92131d96c" providerId="ADAL" clId="{F677264D-05E6-44D4-B2AD-A3CB37B942A9}" dt="2024-10-12T14:37:02.575" v="5214" actId="47"/>
        <pc:sldMkLst>
          <pc:docMk/>
          <pc:sldMk cId="1987464519" sldId="2147481644"/>
        </pc:sldMkLst>
      </pc:sldChg>
      <pc:sldMasterChg chg="delSldLayout">
        <pc:chgData name="HADHRI Moncef" userId="895ef482-96ff-4dd4-9c74-0dc92131d96c" providerId="ADAL" clId="{F677264D-05E6-44D4-B2AD-A3CB37B942A9}" dt="2024-10-12T14:37:02.575" v="5214" actId="47"/>
        <pc:sldMasterMkLst>
          <pc:docMk/>
          <pc:sldMasterMk cId="4165347282" sldId="2147483648"/>
        </pc:sldMasterMkLst>
        <pc:sldLayoutChg chg="del">
          <pc:chgData name="HADHRI Moncef" userId="895ef482-96ff-4dd4-9c74-0dc92131d96c" providerId="ADAL" clId="{F677264D-05E6-44D4-B2AD-A3CB37B942A9}" dt="2024-10-12T14:37:02.575" v="5214" actId="47"/>
          <pc:sldLayoutMkLst>
            <pc:docMk/>
            <pc:sldMasterMk cId="4165347282" sldId="2147483648"/>
            <pc:sldLayoutMk cId="960098095" sldId="2147483675"/>
          </pc:sldLayoutMkLst>
        </pc:sldLayoutChg>
      </pc:sldMasterChg>
    </pc:docChg>
  </pc:docChgLst>
  <pc:docChgLst>
    <pc:chgData name="HADHRI Moncef" userId="895ef482-96ff-4dd4-9c74-0dc92131d96c" providerId="ADAL" clId="{541D8D00-11EA-4570-BAA0-2927B6A35139}"/>
    <pc:docChg chg="undo custSel modSld">
      <pc:chgData name="HADHRI Moncef" userId="895ef482-96ff-4dd4-9c74-0dc92131d96c" providerId="ADAL" clId="{541D8D00-11EA-4570-BAA0-2927B6A35139}" dt="2024-08-21T11:58:50.227" v="23" actId="20577"/>
      <pc:docMkLst>
        <pc:docMk/>
      </pc:docMkLst>
      <pc:sldChg chg="modSp mod">
        <pc:chgData name="HADHRI Moncef" userId="895ef482-96ff-4dd4-9c74-0dc92131d96c" providerId="ADAL" clId="{541D8D00-11EA-4570-BAA0-2927B6A35139}" dt="2024-08-21T11:58:50.227" v="23" actId="20577"/>
        <pc:sldMkLst>
          <pc:docMk/>
          <pc:sldMk cId="287918017" sldId="2134805962"/>
        </pc:sldMkLst>
        <pc:spChg chg="mod">
          <ac:chgData name="HADHRI Moncef" userId="895ef482-96ff-4dd4-9c74-0dc92131d96c" providerId="ADAL" clId="{541D8D00-11EA-4570-BAA0-2927B6A35139}" dt="2024-08-21T11:58:50.227" v="23" actId="20577"/>
          <ac:spMkLst>
            <pc:docMk/>
            <pc:sldMk cId="287918017" sldId="2134805962"/>
            <ac:spMk id="8" creationId="{EF244002-D09A-4572-BB85-053D86286C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DEB4EF4-26AE-41A7-8458-9A4ADA0E05F6}" type="datetimeFigureOut">
              <a:rPr lang="en-US" smtClean="0"/>
              <a:t>10/16/2024</a:t>
            </a:fld>
            <a:endParaRPr lang="en-US"/>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CDDE42F-E5B7-4D35-9EDA-31840E0659CD}" type="slidenum">
              <a:rPr lang="en-US" smtClean="0"/>
              <a:t>‹#›</a:t>
            </a:fld>
            <a:endParaRPr lang="en-US"/>
          </a:p>
        </p:txBody>
      </p:sp>
    </p:spTree>
    <p:extLst>
      <p:ext uri="{BB962C8B-B14F-4D97-AF65-F5344CB8AC3E}">
        <p14:creationId xmlns:p14="http://schemas.microsoft.com/office/powerpoint/2010/main" val="3940233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a:t>
            </a:fld>
            <a:endParaRPr lang="en-US"/>
          </a:p>
        </p:txBody>
      </p:sp>
    </p:spTree>
    <p:extLst>
      <p:ext uri="{BB962C8B-B14F-4D97-AF65-F5344CB8AC3E}">
        <p14:creationId xmlns:p14="http://schemas.microsoft.com/office/powerpoint/2010/main" val="39836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We continue to see 2024 as a transition year for global industry, bridging the regional stagnations and contractions of 2022/2023 with a more solid expansion coming in 2025.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 European production partially recovered in June after a dismal May. Monthly growth (excluding Ireland) came in at 0.6%, with France and Germany both partially clawing back May’s steep falls.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Eurozone manufacturing PMIs continue to be bleak: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the August flash readings uniformly deteriorated, with Germany and France coming in at 42.1. France’s reading, which has generally outperformed Germany’s over the past months, was particularly worrying as it tied December 2023 for the worst result since the onset of the Covid-19 pandemic.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The UK continues to be the key exception: the manufacturing PMI rose to 52.5. This is in line with production as output has slowly rising after bottoming out in October. There are some commonalities with the eurozone but the UK appears to be ahead in the recovery of machinery and fabricated metals production, which is still searching for a bottom in Europe. </a:t>
            </a:r>
          </a:p>
          <a:p>
            <a:pPr>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 Industrial growth once again matched our expectations in China, slowing to 5.1% y/y in July, down from 5.3% in June. We expect that this weakening will continue: export growth, which helped boost industry in the first half of the year, will likely slow in the coming months as cost competitiveness, which has been helping manufacturing sales abroad but has been weighing on profitability, will likely prove unsustainable.</a:t>
            </a:r>
          </a:p>
          <a:p>
            <a:pPr>
              <a:lnSpc>
                <a:spcPct val="107000"/>
              </a:lnSpc>
              <a:spcAft>
                <a:spcPts val="800"/>
              </a:spcAft>
            </a:pP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2</a:t>
            </a:fld>
            <a:endParaRPr lang="en-US"/>
          </a:p>
        </p:txBody>
      </p:sp>
    </p:spTree>
    <p:extLst>
      <p:ext uri="{BB962C8B-B14F-4D97-AF65-F5344CB8AC3E}">
        <p14:creationId xmlns:p14="http://schemas.microsoft.com/office/powerpoint/2010/main" val="1407026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In September 2024, the Economic Sentiment Indicator (ESI) remained broadly stable in both the EU (±0.0 points at 96.7) and the euro area (-0.3 points to 96.2). 1 The Employment Expectations Indicator (EEI) remained broadly unchanged as well in both areas (EU: +0.3 points to 100.0, euro area: +0.1 points to 99.5). While the EEI is at or very close to its long-term average of 100, the ESI continues to score below that reference value. The steadiness of the ESI in the EU resulted from improved confidence in construction and among consumers, offset by a decrease in industry confidence. Confidence in services and retail trade remained broadly stable. For the largest EU economies, the ESI worsened markedly in France (-1.4) and Germany (-1.2), while it improved significantly in Poland (+2.0), Spain (+1.9), Italy (+1.2) and, more moderately, in the Netherlands (+0.5).</a:t>
            </a:r>
          </a:p>
          <a:p>
            <a:pPr>
              <a:lnSpc>
                <a:spcPct val="107000"/>
              </a:lnSpc>
              <a:spcAft>
                <a:spcPts val="800"/>
              </a:spcAft>
            </a:pP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3</a:t>
            </a:fld>
            <a:endParaRPr lang="en-US"/>
          </a:p>
        </p:txBody>
      </p:sp>
    </p:spTree>
    <p:extLst>
      <p:ext uri="{BB962C8B-B14F-4D97-AF65-F5344CB8AC3E}">
        <p14:creationId xmlns:p14="http://schemas.microsoft.com/office/powerpoint/2010/main" val="803274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4</a:t>
            </a:fld>
            <a:endParaRPr lang="en-US"/>
          </a:p>
        </p:txBody>
      </p:sp>
    </p:spTree>
    <p:extLst>
      <p:ext uri="{BB962C8B-B14F-4D97-AF65-F5344CB8AC3E}">
        <p14:creationId xmlns:p14="http://schemas.microsoft.com/office/powerpoint/2010/main" val="3365177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uFill>
                  <a:solidFill>
                    <a:srgbClr val="528F2A"/>
                  </a:solidFill>
                </a:uFill>
                <a:latin typeface="Calibri" panose="020F0502020204030204" pitchFamily="34" charset="0"/>
                <a:ea typeface="Arial Unicode MS"/>
              </a:rPr>
              <a:t>The current level of overall order books shows a slight deterioration in July</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00FFFF"/>
                </a:highlight>
                <a:latin typeface="Calibri" panose="020F0502020204030204" pitchFamily="34" charset="0"/>
                <a:ea typeface="Arial Unicode MS"/>
              </a:rPr>
              <a:t>The managers’ opinion on the current level of overall order books shows a slight downturn in July 2024 compared to June 2024. It is still in negative digits reflecting the lack of demand for the chemical industry. The ongoing destocking trend came to the end since March 2024. We see in July 2024 the fourth upturn in the stock level after six months of decline. Data on managers’ production expectations shows a slight improvement in July after three months of decline. According to the latest EU27 business and consumer survey, the uncertainty indicator decreased in July. </a:t>
            </a:r>
            <a:r>
              <a:rPr lang="en-US" sz="1800" dirty="0">
                <a:solidFill>
                  <a:srgbClr val="595959"/>
                </a:solidFill>
                <a:effectLst/>
                <a:highlight>
                  <a:srgbClr val="00FFFF"/>
                </a:highlight>
                <a:latin typeface="Calibri" panose="020F0502020204030204" pitchFamily="34" charset="0"/>
                <a:ea typeface="Arial Unicode MS"/>
              </a:rPr>
              <a:t>Managers' uncertainty about their future business situation in services and construction and consumers' uncertainty about their future fina</a:t>
            </a:r>
            <a:r>
              <a:rPr lang="en-US" sz="1800" dirty="0">
                <a:solidFill>
                  <a:srgbClr val="3A3A3A"/>
                </a:solidFill>
                <a:effectLst/>
                <a:highlight>
                  <a:srgbClr val="00FFFF"/>
                </a:highlight>
                <a:latin typeface="Calibri" panose="020F0502020204030204" pitchFamily="34" charset="0"/>
                <a:ea typeface="Arial Unicode MS"/>
              </a:rPr>
              <a:t>ncial </a:t>
            </a:r>
            <a:r>
              <a:rPr lang="en-US" sz="1800" dirty="0">
                <a:solidFill>
                  <a:srgbClr val="595959"/>
                </a:solidFill>
                <a:effectLst/>
                <a:highlight>
                  <a:srgbClr val="00FFFF"/>
                </a:highlight>
                <a:latin typeface="Calibri" panose="020F0502020204030204" pitchFamily="34" charset="0"/>
                <a:ea typeface="Arial Unicode MS"/>
              </a:rPr>
              <a:t>situation decreased. By contrast, business uncertainty increased slightly in industry and retail </a:t>
            </a:r>
            <a:r>
              <a:rPr lang="en-US" sz="1800" dirty="0">
                <a:solidFill>
                  <a:srgbClr val="3A3A3A"/>
                </a:solidFill>
                <a:effectLst/>
                <a:highlight>
                  <a:srgbClr val="00FFFF"/>
                </a:highlight>
                <a:latin typeface="Calibri" panose="020F0502020204030204" pitchFamily="34" charset="0"/>
                <a:ea typeface="Arial Unicode MS"/>
              </a:rPr>
              <a:t>trade. </a:t>
            </a:r>
            <a:r>
              <a:rPr lang="en-GB" sz="1800" dirty="0">
                <a:solidFill>
                  <a:srgbClr val="3A3A3A"/>
                </a:solidFill>
                <a:effectLst/>
                <a:highlight>
                  <a:srgbClr val="00FFFF"/>
                </a:highlight>
                <a:latin typeface="Calibri" panose="020F0502020204030204" pitchFamily="34" charset="0"/>
                <a:ea typeface="Arial Unicode MS"/>
              </a:rPr>
              <a:t>T</a:t>
            </a:r>
            <a:r>
              <a:rPr lang="en-GB" sz="1800" dirty="0">
                <a:solidFill>
                  <a:srgbClr val="595959"/>
                </a:solidFill>
                <a:effectLst/>
                <a:highlight>
                  <a:srgbClr val="00FFFF"/>
                </a:highlight>
                <a:latin typeface="Calibri" panose="020F0502020204030204" pitchFamily="34" charset="0"/>
                <a:ea typeface="Arial Unicode MS"/>
              </a:rPr>
              <a:t>o sum up, the EU27 chemicals business environment shows slight downturn, and is still facing a limited demand since March 2022. </a:t>
            </a:r>
            <a:r>
              <a:rPr lang="en-GB" sz="1800" u="sng" dirty="0">
                <a:solidFill>
                  <a:srgbClr val="595959"/>
                </a:solidFill>
                <a:effectLst/>
                <a:highlight>
                  <a:srgbClr val="00FFFF"/>
                </a:highlight>
                <a:latin typeface="Calibri" panose="020F0502020204030204" pitchFamily="34" charset="0"/>
                <a:ea typeface="Arial Unicode MS"/>
              </a:rPr>
              <a:t>The recovery is more necessary than ever</a:t>
            </a:r>
            <a:r>
              <a:rPr lang="en-GB" sz="1800" dirty="0">
                <a:solidFill>
                  <a:srgbClr val="595959"/>
                </a:solidFill>
                <a:effectLst/>
                <a:highlight>
                  <a:srgbClr val="00FFFF"/>
                </a:highlight>
                <a:latin typeface="Calibri" panose="020F0502020204030204" pitchFamily="34" charset="0"/>
                <a:ea typeface="Arial Unicode MS"/>
              </a:rPr>
              <a:t>.</a:t>
            </a:r>
            <a:endParaRPr lang="en-GB" sz="1800" dirty="0">
              <a:solidFill>
                <a:srgbClr val="000000"/>
              </a:solidFill>
              <a:effectLst/>
              <a:latin typeface="Calibri" panose="020F0502020204030204" pitchFamily="34" charset="0"/>
              <a:ea typeface="Arial Unicode MS"/>
            </a:endParaRPr>
          </a:p>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5</a:t>
            </a:fld>
            <a:endParaRPr lang="en-US"/>
          </a:p>
        </p:txBody>
      </p:sp>
    </p:spTree>
    <p:extLst>
      <p:ext uri="{BB962C8B-B14F-4D97-AF65-F5344CB8AC3E}">
        <p14:creationId xmlns:p14="http://schemas.microsoft.com/office/powerpoint/2010/main" val="2394616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595959"/>
                </a:solidFill>
                <a:effectLst/>
                <a:latin typeface="Calibri" panose="020F0502020204030204" pitchFamily="34" charset="0"/>
                <a:ea typeface="Arial Unicode MS"/>
              </a:rPr>
              <a:t>Energy costs are the Achilles’ heel of the European chemical industry, especially when compared to the United States and the Middle East. This, along with high feedstock costs, is causing the industry to weaken further its competitive position in global chemical markets. The current gas prices in the EU (Jan-July 2024) are 7</a:t>
            </a:r>
            <a:r>
              <a:rPr lang="en-US" sz="1800" u="sng" dirty="0">
                <a:solidFill>
                  <a:srgbClr val="595959"/>
                </a:solidFill>
                <a:effectLst/>
                <a:latin typeface="Calibri" panose="020F0502020204030204" pitchFamily="34" charset="0"/>
                <a:ea typeface="Arial Unicode MS"/>
              </a:rPr>
              <a:t>0% above the pre-crisis level (2014-2019).</a:t>
            </a:r>
            <a:r>
              <a:rPr lang="en-US" sz="1800" dirty="0">
                <a:solidFill>
                  <a:srgbClr val="595959"/>
                </a:solidFill>
                <a:effectLst/>
                <a:latin typeface="Calibri" panose="020F0502020204030204" pitchFamily="34" charset="0"/>
                <a:ea typeface="Arial Unicode MS"/>
              </a:rPr>
              <a:t> Compared to the USA, the gas price in Europe (July 2024) is 4.7 times higher, leaving Europe at a competitive disadvantage. </a:t>
            </a:r>
            <a:endParaRPr lang="en-GB"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6</a:t>
            </a:fld>
            <a:endParaRPr lang="en-US"/>
          </a:p>
        </p:txBody>
      </p:sp>
    </p:spTree>
    <p:extLst>
      <p:ext uri="{BB962C8B-B14F-4D97-AF65-F5344CB8AC3E}">
        <p14:creationId xmlns:p14="http://schemas.microsoft.com/office/powerpoint/2010/main" val="3867791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The leading EU27 countries experienced improved chemical production during the first seven months of 2024. Germany, which accounts for one-third of EU27 chemical sales (33% in 2023), saw its production increase by 5.7% in 2024 (Jan-July). Spain showed the highest growth among the major economies, with a 6.2% increase, while Belgium' 4.2% growth exceeded the overall EU27 rate.  The Netherland registered a rise of 2.3%. France and Italy posted a modest increase of less than 1%. Greece and Poland reported an increase of more than 10%. The UK continue to improve since January 2024 but remained below the 2023 levels. Although chemical output in the biggest EU27 economies began 2024 stronger than anticipated, the 3.6% year-on-year growth seen across the EU27 in the first seven months of 2024 should be viewed cautiously. Challenges such as weak demand and high operational costs continue to weigh on European chemical companies.</a:t>
            </a: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7</a:t>
            </a:fld>
            <a:endParaRPr lang="en-US"/>
          </a:p>
        </p:txBody>
      </p:sp>
    </p:spTree>
    <p:extLst>
      <p:ext uri="{BB962C8B-B14F-4D97-AF65-F5344CB8AC3E}">
        <p14:creationId xmlns:p14="http://schemas.microsoft.com/office/powerpoint/2010/main" val="3796738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DDE42F-E5B7-4D35-9EDA-31840E0659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506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9</a:t>
            </a:fld>
            <a:endParaRPr lang="en-US"/>
          </a:p>
        </p:txBody>
      </p:sp>
    </p:spTree>
    <p:extLst>
      <p:ext uri="{BB962C8B-B14F-4D97-AF65-F5344CB8AC3E}">
        <p14:creationId xmlns:p14="http://schemas.microsoft.com/office/powerpoint/2010/main" val="1165198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10</a:t>
            </a:fld>
            <a:endParaRPr lang="en-US"/>
          </a:p>
        </p:txBody>
      </p:sp>
    </p:spTree>
    <p:extLst>
      <p:ext uri="{BB962C8B-B14F-4D97-AF65-F5344CB8AC3E}">
        <p14:creationId xmlns:p14="http://schemas.microsoft.com/office/powerpoint/2010/main" val="681164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11</a:t>
            </a:fld>
            <a:endParaRPr lang="en-US"/>
          </a:p>
        </p:txBody>
      </p:sp>
    </p:spTree>
    <p:extLst>
      <p:ext uri="{BB962C8B-B14F-4D97-AF65-F5344CB8AC3E}">
        <p14:creationId xmlns:p14="http://schemas.microsoft.com/office/powerpoint/2010/main" val="3724265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12</a:t>
            </a:fld>
            <a:endParaRPr lang="en-US"/>
          </a:p>
        </p:txBody>
      </p:sp>
    </p:spTree>
    <p:extLst>
      <p:ext uri="{BB962C8B-B14F-4D97-AF65-F5344CB8AC3E}">
        <p14:creationId xmlns:p14="http://schemas.microsoft.com/office/powerpoint/2010/main" val="1972988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FFFF00"/>
                </a:highlight>
                <a:uFill>
                  <a:solidFill>
                    <a:srgbClr val="528F2A"/>
                  </a:solidFill>
                </a:uFill>
                <a:latin typeface="Calibri" panose="020F0502020204030204" pitchFamily="34" charset="0"/>
                <a:ea typeface="Arial Unicode MS"/>
              </a:rPr>
              <a:t>Global chemicals production, up by 6.1% in 2024 (Jan-July)</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FFFF00"/>
                </a:highlight>
                <a:latin typeface="Calibri" panose="020F0502020204030204" pitchFamily="34" charset="0"/>
                <a:ea typeface="Arial Unicode MS"/>
              </a:rPr>
              <a:t>The chemical output in 2024 shows a notable recovery for several major economies compared to the previous year: China continued its strong growth, rising from 9.6% in 2023 to 10.2% in the first seven months of 2024. Germany, which saw significant declines in 2022 and 2023 (-10.3% and -12.1% respectively), rebounded with 5.7% growth in 2024 (Jan-July). Russia maintained positive growth, moving from 5.2% in 2023 to 4.0% in 2024.The EU27 region also reversed its negative trend, improving from -8.5% in 2023 to 3.6% in 2024. Brazil, India, and South Korea showed modest growth in 2024 after experiencing either stagnation or decline in 2023. The USA and Japan experienced a slight decline in 2024 (Jan-July) after maintaining relatively stable outputs in 2023. The UK continued to struggle, with chemical output dropping further to -3.6% in 2024 (Jan-July), following sharp declines in the previous years. Overall, global chemical output increased from 2.7% in 2023 to 6.1% in 2024 (Jan-July), reflecting a broader industry recovery.</a:t>
            </a:r>
            <a:endParaRPr lang="en-GB" sz="1800" dirty="0">
              <a:effectLst/>
              <a:latin typeface="Times New Roman" panose="02020603050405020304" pitchFamily="18" charset="0"/>
              <a:ea typeface="Arial Unicode MS"/>
            </a:endParaRPr>
          </a:p>
          <a:p>
            <a:pPr algn="l"/>
            <a:endParaRPr lang="en-GB" dirty="0"/>
          </a:p>
          <a:p>
            <a:pPr algn="just">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 </a:t>
            </a:r>
          </a:p>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13</a:t>
            </a:fld>
            <a:endParaRPr lang="en-US"/>
          </a:p>
        </p:txBody>
      </p:sp>
    </p:spTree>
    <p:extLst>
      <p:ext uri="{BB962C8B-B14F-4D97-AF65-F5344CB8AC3E}">
        <p14:creationId xmlns:p14="http://schemas.microsoft.com/office/powerpoint/2010/main" val="2429652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FFFF00"/>
                </a:highlight>
                <a:uFill>
                  <a:solidFill>
                    <a:srgbClr val="528F2A"/>
                  </a:solidFill>
                </a:uFill>
                <a:latin typeface="Calibri" panose="020F0502020204030204" pitchFamily="34" charset="0"/>
                <a:ea typeface="Arial Unicode MS"/>
              </a:rPr>
              <a:t>Global chemicals production, up by 6.1% in 2024 (Jan-July)</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FFFF00"/>
                </a:highlight>
                <a:latin typeface="Calibri" panose="020F0502020204030204" pitchFamily="34" charset="0"/>
                <a:ea typeface="Arial Unicode MS"/>
              </a:rPr>
              <a:t>The chemical output in 2024 shows a notable recovery for several major economies compared to the previous year: China continued its strong growth, rising from 9.6% in 2023 to 10.2% in the first seven months of 2024. Germany, which saw significant declines in 2022 and 2023 (-10.3% and -12.1% respectively), rebounded with 5.7% growth in 2024 (Jan-July). Russia maintained positive growth, moving from 5.2% in 2023 to 4.0% in 2024.The EU27 region also reversed its negative trend, improving from -8.5% in 2023 to 3.6% in 2024. Brazil, India, and South Korea showed modest growth in 2024 after experiencing either stagnation or decline in 2023. The USA and Japan experienced a slight decline in 2024 (Jan-July) after maintaining relatively stable outputs in 2023. The UK continued to struggle, with chemical output dropping further to -3.6% in 2024 (Jan-July), following sharp declines in the previous years. Overall, global chemical output increased from 2.7% in 2023 to 6.1% in 2024 (Jan-July), reflecting a broader industry recovery.</a:t>
            </a:r>
            <a:endParaRPr lang="en-GB" sz="1800" dirty="0">
              <a:effectLst/>
              <a:latin typeface="Times New Roman" panose="02020603050405020304" pitchFamily="18" charset="0"/>
              <a:ea typeface="Arial Unicode MS"/>
            </a:endParaRPr>
          </a:p>
          <a:p>
            <a:pPr algn="l"/>
            <a:endParaRPr lang="en-GB" dirty="0"/>
          </a:p>
          <a:p>
            <a:pPr algn="just">
              <a:lnSpc>
                <a:spcPct val="107000"/>
              </a:lnSpc>
              <a:spcAft>
                <a:spcPts val="800"/>
              </a:spcAft>
            </a:pPr>
            <a:r>
              <a:rPr lang="en-GB" sz="1800" dirty="0">
                <a:effectLst/>
                <a:latin typeface="Aptos" panose="020B0004020202020204" pitchFamily="34" charset="0"/>
                <a:ea typeface="Aptos" panose="020B0004020202020204" pitchFamily="34" charset="0"/>
                <a:cs typeface="Arial" panose="020B0604020202020204" pitchFamily="34" charset="0"/>
              </a:rPr>
              <a:t> </a:t>
            </a:r>
          </a:p>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14</a:t>
            </a:fld>
            <a:endParaRPr lang="en-US"/>
          </a:p>
        </p:txBody>
      </p:sp>
    </p:spTree>
    <p:extLst>
      <p:ext uri="{BB962C8B-B14F-4D97-AF65-F5344CB8AC3E}">
        <p14:creationId xmlns:p14="http://schemas.microsoft.com/office/powerpoint/2010/main" val="36686786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A6B0603-8D55-4B18-90B7-83933C4EF6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568" b="7817"/>
          <a:stretch/>
        </p:blipFill>
        <p:spPr>
          <a:xfrm>
            <a:off x="0" y="-19876"/>
            <a:ext cx="12192000" cy="6877532"/>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cstate="screen">
            <a:alphaModFix amt="85000"/>
            <a:extLst>
              <a:ext uri="{28A0092B-C50C-407E-A947-70E740481C1C}">
                <a14:useLocalDpi xmlns:a14="http://schemas.microsoft.com/office/drawing/2010/main"/>
              </a:ext>
            </a:extLst>
          </a:blip>
          <a:srcRect/>
          <a:stretch/>
        </p:blipFill>
        <p:spPr>
          <a:xfrm>
            <a:off x="0" y="-9938"/>
            <a:ext cx="8383979" cy="6877532"/>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19876"/>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524000" y="1122363"/>
            <a:ext cx="6659302" cy="2387600"/>
          </a:xfrm>
        </p:spPr>
        <p:txBody>
          <a:bodyPr anchor="b"/>
          <a:lstStyle>
            <a:lvl1pPr algn="l">
              <a:defRPr sz="5000" b="0">
                <a:solidFill>
                  <a:schemeClr val="bg1"/>
                </a:solidFill>
              </a:defRPr>
            </a:lvl1pPr>
          </a:lstStyle>
          <a:p>
            <a:r>
              <a:rPr lang="en-US"/>
              <a:t>Defining Europe's ‘essential’ chemicals for society: what is the goal and what is at stake?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457498" y="4097365"/>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1 March 2021</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665930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solidFill>
                  <a:prstClr val="white"/>
                </a:solidFill>
              </a:rPr>
              <a:t>The European Chemical Industry Council, AISBL – Rue </a:t>
            </a:r>
            <a:r>
              <a:rPr lang="en-US" err="1">
                <a:solidFill>
                  <a:prstClr val="white"/>
                </a:solidFill>
              </a:rPr>
              <a:t>Belliard</a:t>
            </a:r>
            <a:r>
              <a:rPr lang="en-US">
                <a:solidFill>
                  <a:prstClr val="white"/>
                </a:solidFill>
              </a:rPr>
              <a:t>, 40 - 1040 Brussels – Belgium - </a:t>
            </a:r>
            <a:r>
              <a:rPr lang="fr-BE" err="1">
                <a:solidFill>
                  <a:prstClr val="white"/>
                </a:solidFill>
              </a:rPr>
              <a:t>Transparency</a:t>
            </a:r>
            <a:r>
              <a:rPr lang="fr-BE">
                <a:solidFill>
                  <a:prstClr val="white"/>
                </a:solidFill>
              </a:rPr>
              <a:t> </a:t>
            </a:r>
            <a:r>
              <a:rPr lang="fr-BE" err="1">
                <a:solidFill>
                  <a:prstClr val="white"/>
                </a:solidFill>
              </a:rPr>
              <a:t>Register</a:t>
            </a:r>
            <a:r>
              <a:rPr lang="fr-BE">
                <a:solidFill>
                  <a:prstClr val="white"/>
                </a:solidFill>
              </a:rPr>
              <a:t> n°64879142323-90</a:t>
            </a:r>
          </a:p>
        </p:txBody>
      </p:sp>
      <p:sp>
        <p:nvSpPr>
          <p:cNvPr id="8" name="TextBox 19">
            <a:extLst>
              <a:ext uri="{FF2B5EF4-FFF2-40B4-BE49-F238E27FC236}">
                <a16:creationId xmlns:a16="http://schemas.microsoft.com/office/drawing/2014/main" id="{8B359890-FD68-6041-B7A4-2A588A9CDE3B}"/>
              </a:ext>
            </a:extLst>
          </p:cNvPr>
          <p:cNvSpPr txBox="1"/>
          <p:nvPr userDrawn="1"/>
        </p:nvSpPr>
        <p:spPr>
          <a:xfrm>
            <a:off x="408757" y="114259"/>
            <a:ext cx="4198966" cy="400110"/>
          </a:xfrm>
          <a:prstGeom prst="rect">
            <a:avLst/>
          </a:prstGeom>
          <a:noFill/>
        </p:spPr>
        <p:txBody>
          <a:bodyPr wrap="square" rtlCol="0">
            <a:spAutoFit/>
          </a:bodyPr>
          <a:lstStyle/>
          <a:p>
            <a:pPr algn="l"/>
            <a:r>
              <a:rPr lang="en-US" sz="2000" b="1" i="0">
                <a:solidFill>
                  <a:schemeClr val="bg1"/>
                </a:solidFill>
                <a:latin typeface="Calibri" panose="020F0502020204030204" pitchFamily="34" charset="0"/>
                <a:cs typeface="Calibri" panose="020F0502020204030204" pitchFamily="34" charset="0"/>
              </a:rPr>
              <a:t>DIGITAL </a:t>
            </a:r>
            <a:r>
              <a:rPr lang="en-US" sz="2000" b="0" i="0">
                <a:solidFill>
                  <a:schemeClr val="bg1"/>
                </a:solidFill>
                <a:latin typeface="Calibri" panose="020F0502020204030204" pitchFamily="34" charset="0"/>
                <a:cs typeface="Calibri" panose="020F0502020204030204" pitchFamily="34" charset="0"/>
              </a:rPr>
              <a:t>DIALOGUES</a:t>
            </a:r>
          </a:p>
        </p:txBody>
      </p:sp>
    </p:spTree>
    <p:extLst>
      <p:ext uri="{BB962C8B-B14F-4D97-AF65-F5344CB8AC3E}">
        <p14:creationId xmlns:p14="http://schemas.microsoft.com/office/powerpoint/2010/main" val="425273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ACF1C4D-213F-554F-A245-AFD4B88A48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1607"/>
            <a:ext cx="8356922" cy="6877532"/>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6832922"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solidFill>
                  <a:prstClr val="white"/>
                </a:solidFill>
              </a:rPr>
              <a:t>The European Chemical Industry Council, AISBL – Rue </a:t>
            </a:r>
            <a:r>
              <a:rPr lang="en-US" err="1">
                <a:solidFill>
                  <a:prstClr val="white"/>
                </a:solidFill>
              </a:rPr>
              <a:t>Belliard</a:t>
            </a:r>
            <a:r>
              <a:rPr lang="en-US">
                <a:solidFill>
                  <a:prstClr val="white"/>
                </a:solidFill>
              </a:rPr>
              <a:t>, 40 - 1040 Brussels – Belgium - </a:t>
            </a:r>
            <a:r>
              <a:rPr lang="fr-BE" err="1">
                <a:solidFill>
                  <a:prstClr val="white"/>
                </a:solidFill>
              </a:rPr>
              <a:t>Transparency</a:t>
            </a:r>
            <a:r>
              <a:rPr lang="fr-BE">
                <a:solidFill>
                  <a:prstClr val="white"/>
                </a:solidFill>
              </a:rPr>
              <a:t> </a:t>
            </a:r>
            <a:r>
              <a:rPr lang="fr-BE" err="1">
                <a:solidFill>
                  <a:prstClr val="white"/>
                </a:solidFill>
              </a:rPr>
              <a:t>Register</a:t>
            </a:r>
            <a:r>
              <a:rPr lang="fr-BE">
                <a:solidFill>
                  <a:prstClr val="white"/>
                </a:solidFill>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287232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27033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0BBE13F-826A-9D44-B310-321FC6A3B7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660" y="-1"/>
            <a:ext cx="12255660" cy="6893808"/>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28260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dirty="0"/>
              <a:t>Modifiez le style du titre</a:t>
            </a:r>
            <a:endParaRPr lang="en-US" dirty="0"/>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2986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5207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085919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457161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830443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23088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4068762"/>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4068762"/>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4068762"/>
          </a:xfrm>
        </p:spPr>
        <p:txBody>
          <a:bodyPr/>
          <a:lstStyle/>
          <a:p>
            <a:endParaRPr lang="en-US"/>
          </a:p>
        </p:txBody>
      </p:sp>
      <p:sp>
        <p:nvSpPr>
          <p:cNvPr id="11" name="Espace réservé du pied de page 4">
            <a:extLst>
              <a:ext uri="{FF2B5EF4-FFF2-40B4-BE49-F238E27FC236}">
                <a16:creationId xmlns:a16="http://schemas.microsoft.com/office/drawing/2014/main" id="{83CA85CD-7E43-C34E-84CD-38CD3E5915D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4289541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489907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5292726"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6275388" y="1700213"/>
            <a:ext cx="5292724"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37885EEF-B099-864D-BF4E-9624D87AEF37}"/>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881045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ux contenus">
    <p:bg>
      <p:bgPr>
        <a:solidFill>
          <a:schemeClr val="bg1"/>
        </a:solidFill>
        <a:effectLst/>
      </p:bgPr>
    </p:bg>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2D94E19D-4310-47ED-8E92-8BC3DC687C90}"/>
              </a:ext>
            </a:extLst>
          </p:cNvPr>
          <p:cNvSpPr>
            <a:spLocks noGrp="1"/>
          </p:cNvSpPr>
          <p:nvPr>
            <p:ph sz="quarter" idx="16"/>
          </p:nvPr>
        </p:nvSpPr>
        <p:spPr>
          <a:xfrm>
            <a:off x="4295775" y="1700213"/>
            <a:ext cx="360045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349250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8075612" y="1700213"/>
            <a:ext cx="3492499"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B7A00E41-3917-BD46-97C4-714EE2DE91A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537398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_Quote and Statement">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021EFFA-FCB3-594A-B0F1-2A05DB29511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660" y="-1"/>
            <a:ext cx="12255660" cy="6893808"/>
          </a:xfrm>
          <a:prstGeom prst="rect">
            <a:avLst/>
          </a:prstGeom>
        </p:spPr>
      </p:pic>
      <p:pic>
        <p:nvPicPr>
          <p:cNvPr id="6" name="Image 5">
            <a:extLst>
              <a:ext uri="{FF2B5EF4-FFF2-40B4-BE49-F238E27FC236}">
                <a16:creationId xmlns:a16="http://schemas.microsoft.com/office/drawing/2014/main" id="{55C49E0D-8CA6-A940-AEAA-718BA239680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2" name="Titre 1">
            <a:extLst>
              <a:ext uri="{FF2B5EF4-FFF2-40B4-BE49-F238E27FC236}">
                <a16:creationId xmlns:a16="http://schemas.microsoft.com/office/drawing/2014/main" id="{02486979-F147-4AF8-922C-98896A325832}"/>
              </a:ext>
            </a:extLst>
          </p:cNvPr>
          <p:cNvSpPr>
            <a:spLocks noGrp="1"/>
          </p:cNvSpPr>
          <p:nvPr>
            <p:ph type="title"/>
          </p:nvPr>
        </p:nvSpPr>
        <p:spPr>
          <a:xfrm>
            <a:off x="635867" y="1052513"/>
            <a:ext cx="7260358" cy="3997469"/>
          </a:xfrm>
        </p:spPr>
        <p:txBody>
          <a:bodyPr anchor="t"/>
          <a:lstStyle>
            <a:lvl1pPr>
              <a:defRPr sz="6000" b="0">
                <a:solidFill>
                  <a:schemeClr val="bg1"/>
                </a:solidFill>
              </a:defRPr>
            </a:lvl1pPr>
          </a:lstStyle>
          <a:p>
            <a:r>
              <a:rPr lang="fr-FR"/>
              <a:t>Modifiez le style du titre</a:t>
            </a:r>
            <a:endParaRPr lang="en-US"/>
          </a:p>
        </p:txBody>
      </p:sp>
      <p:sp>
        <p:nvSpPr>
          <p:cNvPr id="3" name="Espace réservé du texte 2">
            <a:extLst>
              <a:ext uri="{FF2B5EF4-FFF2-40B4-BE49-F238E27FC236}">
                <a16:creationId xmlns:a16="http://schemas.microsoft.com/office/drawing/2014/main" id="{D8912088-2066-43FD-B453-4A719A6E2AF1}"/>
              </a:ext>
            </a:extLst>
          </p:cNvPr>
          <p:cNvSpPr>
            <a:spLocks noGrp="1"/>
          </p:cNvSpPr>
          <p:nvPr>
            <p:ph type="body" idx="1"/>
          </p:nvPr>
        </p:nvSpPr>
        <p:spPr>
          <a:xfrm>
            <a:off x="635868" y="5199856"/>
            <a:ext cx="7260358" cy="102429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pic>
        <p:nvPicPr>
          <p:cNvPr id="8" name="Image 7" descr="Une image contenant objet, nid d’abeille&#10;&#10;Description générée automatiquement">
            <a:extLst>
              <a:ext uri="{FF2B5EF4-FFF2-40B4-BE49-F238E27FC236}">
                <a16:creationId xmlns:a16="http://schemas.microsoft.com/office/drawing/2014/main" id="{4FCA5A00-0B74-4C62-9F9F-CA2332A0CB8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18707" y="5927376"/>
            <a:ext cx="1369325" cy="593558"/>
          </a:xfrm>
          <a:prstGeom prst="rect">
            <a:avLst/>
          </a:prstGeom>
        </p:spPr>
      </p:pic>
    </p:spTree>
    <p:extLst>
      <p:ext uri="{BB962C8B-B14F-4D97-AF65-F5344CB8AC3E}">
        <p14:creationId xmlns:p14="http://schemas.microsoft.com/office/powerpoint/2010/main" val="3106499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s and Graph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705E5F77-CEF4-4744-ACD0-B272C9C18E19}"/>
              </a:ext>
            </a:extLst>
          </p:cNvPr>
          <p:cNvSpPr>
            <a:spLocks noGrp="1"/>
          </p:cNvSpPr>
          <p:nvPr>
            <p:ph type="dt" sz="half" idx="10"/>
          </p:nvPr>
        </p:nvSpPr>
        <p:spPr/>
        <p:txBody>
          <a:bodyPr/>
          <a:lstStyle/>
          <a:p>
            <a:endParaRPr lang="en-US"/>
          </a:p>
        </p:txBody>
      </p:sp>
      <p:sp>
        <p:nvSpPr>
          <p:cNvPr id="5" name="Espace réservé du numéro de diapositive 4">
            <a:extLst>
              <a:ext uri="{FF2B5EF4-FFF2-40B4-BE49-F238E27FC236}">
                <a16:creationId xmlns:a16="http://schemas.microsoft.com/office/drawing/2014/main" id="{620EFA98-0041-45D1-8E92-F216A959E61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p:nvPr>
        </p:nvSpPr>
        <p:spPr>
          <a:xfrm>
            <a:off x="4295775" y="1412875"/>
            <a:ext cx="7272338" cy="4356100"/>
          </a:xfrm>
        </p:spPr>
        <p:txBody>
          <a:bodyPr/>
          <a:lstStyle/>
          <a:p>
            <a:endParaRPr lang="en-US"/>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p:nvPr>
        </p:nvSpPr>
        <p:spPr>
          <a:xfrm>
            <a:off x="623888" y="1412875"/>
            <a:ext cx="3492500" cy="43561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9" name="Espace réservé du pied de page 4">
            <a:extLst>
              <a:ext uri="{FF2B5EF4-FFF2-40B4-BE49-F238E27FC236}">
                <a16:creationId xmlns:a16="http://schemas.microsoft.com/office/drawing/2014/main" id="{43C37DC4-8DB1-B94E-9F9F-02CD92DAD8A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750081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67C972-7052-4ED9-8926-BCC0DAF08FC3}"/>
              </a:ext>
            </a:extLst>
          </p:cNvPr>
          <p:cNvSpPr>
            <a:spLocks noGrp="1"/>
          </p:cNvSpPr>
          <p:nvPr>
            <p:ph type="dt" sz="half" idx="10"/>
          </p:nvPr>
        </p:nvSpPr>
        <p:spPr/>
        <p:txBody>
          <a:bodyPr/>
          <a:lstStyle/>
          <a:p>
            <a:endParaRPr lang="en-US"/>
          </a:p>
        </p:txBody>
      </p:sp>
      <p:sp>
        <p:nvSpPr>
          <p:cNvPr id="4" name="Espace réservé du numéro de diapositive 3">
            <a:extLst>
              <a:ext uri="{FF2B5EF4-FFF2-40B4-BE49-F238E27FC236}">
                <a16:creationId xmlns:a16="http://schemas.microsoft.com/office/drawing/2014/main" id="{A88A87FB-3EB5-4D88-BD67-B7CFD9543D9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5" name="Espace réservé du pied de page 4">
            <a:extLst>
              <a:ext uri="{FF2B5EF4-FFF2-40B4-BE49-F238E27FC236}">
                <a16:creationId xmlns:a16="http://schemas.microsoft.com/office/drawing/2014/main" id="{E6A61D8D-75DD-8740-9E8C-08BD06A0BEAF}"/>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73775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390154-79BA-4168-8692-9F9C0BDD701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D530DF2B-11A7-4C81-816D-C8134B7F2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a:extLst>
              <a:ext uri="{FF2B5EF4-FFF2-40B4-BE49-F238E27FC236}">
                <a16:creationId xmlns:a16="http://schemas.microsoft.com/office/drawing/2014/main" id="{32B93F93-DB06-487F-A916-A109A78A27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5C77282-84C3-4777-B7F8-2670BC337E71}"/>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D2312860-43C5-43DF-B796-3463F996EA61}"/>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pied de page 4">
            <a:extLst>
              <a:ext uri="{FF2B5EF4-FFF2-40B4-BE49-F238E27FC236}">
                <a16:creationId xmlns:a16="http://schemas.microsoft.com/office/drawing/2014/main" id="{41518FAB-0778-9E41-8E6C-ED80A093AE7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659565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DD11A5-1847-4998-9995-AD194BC460E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pour une image  2">
            <a:extLst>
              <a:ext uri="{FF2B5EF4-FFF2-40B4-BE49-F238E27FC236}">
                <a16:creationId xmlns:a16="http://schemas.microsoft.com/office/drawing/2014/main" id="{F31A7A4A-D630-43D7-9084-C30646F89D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a:extLst>
              <a:ext uri="{FF2B5EF4-FFF2-40B4-BE49-F238E27FC236}">
                <a16:creationId xmlns:a16="http://schemas.microsoft.com/office/drawing/2014/main" id="{68FE4B48-4700-4B44-B1AF-290E3CA073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2D775D3-D118-4977-9268-A5E81C1B7DC7}"/>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584A9762-7BA7-42A4-82D6-30F0916ACE5E}"/>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pied de page 4">
            <a:extLst>
              <a:ext uri="{FF2B5EF4-FFF2-40B4-BE49-F238E27FC236}">
                <a16:creationId xmlns:a16="http://schemas.microsoft.com/office/drawing/2014/main" id="{276EF85D-A9D4-1A4D-8DA7-D339999667A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022899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9AC24F66-72F0-4B48-9F1F-802619B25935}"/>
              </a:ext>
            </a:extLst>
          </p:cNvPr>
          <p:cNvGraphicFramePr>
            <a:graphicFrameLocks noChangeAspect="1"/>
          </p:cNvGraphicFramePr>
          <p:nvPr userDrawn="1">
            <p:custDataLst>
              <p:tags r:id="rId21"/>
            </p:custDataLst>
            <p:extLst>
              <p:ext uri="{D42A27DB-BD31-4B8C-83A1-F6EECF244321}">
                <p14:modId xmlns:p14="http://schemas.microsoft.com/office/powerpoint/2010/main" val="16321999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2" imgW="344" imgH="345" progId="TCLayout.ActiveDocument.1">
                  <p:embed/>
                </p:oleObj>
              </mc:Choice>
              <mc:Fallback>
                <p:oleObj name="think-cell Folie" r:id="rId22" imgW="344" imgH="345" progId="TCLayout.ActiveDocument.1">
                  <p:embed/>
                  <p:pic>
                    <p:nvPicPr>
                      <p:cNvPr id="8" name="Objekt 7" hidden="1">
                        <a:extLst>
                          <a:ext uri="{FF2B5EF4-FFF2-40B4-BE49-F238E27FC236}">
                            <a16:creationId xmlns:a16="http://schemas.microsoft.com/office/drawing/2014/main" id="{9AC24F66-72F0-4B48-9F1F-802619B25935}"/>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dirty="0"/>
              <a:t>Modifiez le style du titre</a:t>
            </a:r>
            <a:endParaRPr lang="en-US" dirty="0"/>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24"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4165347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0" r:id="rId3"/>
    <p:sldLayoutId id="2147483674" r:id="rId4"/>
    <p:sldLayoutId id="2147483664" r:id="rId5"/>
    <p:sldLayoutId id="2147483665" r:id="rId6"/>
    <p:sldLayoutId id="2147483667" r:id="rId7"/>
    <p:sldLayoutId id="2147483666" r:id="rId8"/>
    <p:sldLayoutId id="2147483669" r:id="rId9"/>
    <p:sldLayoutId id="2147483668" r:id="rId10"/>
    <p:sldLayoutId id="2147483670" r:id="rId11"/>
    <p:sldLayoutId id="2147483671" r:id="rId12"/>
    <p:sldLayoutId id="2147483652" r:id="rId13"/>
    <p:sldLayoutId id="2147483672" r:id="rId14"/>
    <p:sldLayoutId id="2147483673" r:id="rId15"/>
    <p:sldLayoutId id="2147483654" r:id="rId16"/>
    <p:sldLayoutId id="2147483655" r:id="rId17"/>
    <p:sldLayoutId id="2147483656" r:id="rId18"/>
    <p:sldLayoutId id="2147483657" r:id="rId19"/>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3" pos="3840" userDrawn="1">
          <p15:clr>
            <a:srgbClr val="F26B43"/>
          </p15:clr>
        </p15:guide>
        <p15:guide id="4" pos="3727" userDrawn="1">
          <p15:clr>
            <a:srgbClr val="F26B43"/>
          </p15:clr>
        </p15:guide>
        <p15:guide id="5" pos="3953" userDrawn="1">
          <p15:clr>
            <a:srgbClr val="F26B43"/>
          </p15:clr>
        </p15:guide>
        <p15:guide id="6" pos="7287" userDrawn="1">
          <p15:clr>
            <a:srgbClr val="F26B43"/>
          </p15:clr>
        </p15:guide>
        <p15:guide id="7" orient="horz" pos="232" userDrawn="1">
          <p15:clr>
            <a:srgbClr val="F26B43"/>
          </p15:clr>
        </p15:guide>
        <p15:guide id="8" orient="horz" pos="663" userDrawn="1">
          <p15:clr>
            <a:srgbClr val="F26B43"/>
          </p15:clr>
        </p15:guide>
        <p15:guide id="10" orient="horz" pos="1071" userDrawn="1">
          <p15:clr>
            <a:srgbClr val="F26B43"/>
          </p15:clr>
        </p15:guide>
        <p15:guide id="11" orient="horz" pos="3634" userDrawn="1">
          <p15:clr>
            <a:srgbClr val="F26B43"/>
          </p15:clr>
        </p15:guide>
        <p15:guide id="12" orient="horz" pos="3748" userDrawn="1">
          <p15:clr>
            <a:srgbClr val="F26B43"/>
          </p15:clr>
        </p15:guide>
        <p15:guide id="13" pos="393" userDrawn="1">
          <p15:clr>
            <a:srgbClr val="F26B43"/>
          </p15:clr>
        </p15:guide>
        <p15:guide id="14" pos="2593" userDrawn="1">
          <p15:clr>
            <a:srgbClr val="F26B43"/>
          </p15:clr>
        </p15:guide>
        <p15:guide id="15" pos="2706" userDrawn="1">
          <p15:clr>
            <a:srgbClr val="F26B43"/>
          </p15:clr>
        </p15:guide>
        <p15:guide id="16" pos="4974" userDrawn="1">
          <p15:clr>
            <a:srgbClr val="F26B43"/>
          </p15:clr>
        </p15:guide>
        <p15:guide id="17" pos="50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9.png"/><Relationship Id="rId2" Type="http://schemas.openxmlformats.org/officeDocument/2006/relationships/slideLayout" Target="../slideLayouts/slideLayout5.xml"/><Relationship Id="rId1" Type="http://schemas.openxmlformats.org/officeDocument/2006/relationships/tags" Target="../tags/tag3.xml"/><Relationship Id="rId6" Type="http://schemas.openxmlformats.org/officeDocument/2006/relationships/image" Target="../media/image18.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422AB-1C94-4D1A-902D-40941A2EAB7C}"/>
              </a:ext>
            </a:extLst>
          </p:cNvPr>
          <p:cNvSpPr>
            <a:spLocks noGrp="1"/>
          </p:cNvSpPr>
          <p:nvPr>
            <p:ph type="ctrTitle"/>
          </p:nvPr>
        </p:nvSpPr>
        <p:spPr>
          <a:xfrm>
            <a:off x="608584" y="180356"/>
            <a:ext cx="7328420" cy="3248644"/>
          </a:xfrm>
        </p:spPr>
        <p:txBody>
          <a:bodyPr>
            <a:normAutofit/>
          </a:bodyPr>
          <a:lstStyle/>
          <a:p>
            <a:r>
              <a:rPr lang="en-US" sz="4000" b="1" dirty="0"/>
              <a:t>AB27 Kimya Endüstrisi: Son Gelişmeler:</a:t>
            </a:r>
            <a:br>
              <a:rPr lang="en-US" sz="4000" b="1" dirty="0"/>
            </a:br>
            <a:br>
              <a:rPr lang="en-US" sz="4000" b="1" dirty="0"/>
            </a:br>
            <a:r>
              <a:rPr lang="tr-TR" sz="3300" b="1" dirty="0">
                <a:effectLst/>
                <a:latin typeface="Calibri" panose="020F0502020204030204" pitchFamily="34" charset="0"/>
                <a:ea typeface="Arial Unicode MS"/>
              </a:rPr>
              <a:t>Devam eden zayıf talep, ihracatta iyileşme ancak düşük kimyasal iş güveni</a:t>
            </a:r>
            <a:br>
              <a:rPr lang="en-GB" sz="2700" b="1" dirty="0">
                <a:effectLst/>
                <a:latin typeface="Calibri" panose="020F0502020204030204" pitchFamily="34" charset="0"/>
                <a:ea typeface="Arial Unicode MS"/>
              </a:rPr>
            </a:br>
            <a:endParaRPr lang="en-US" sz="3100" b="1" dirty="0">
              <a:cs typeface="Calibri Light"/>
            </a:endParaRPr>
          </a:p>
        </p:txBody>
      </p:sp>
      <p:sp>
        <p:nvSpPr>
          <p:cNvPr id="4" name="Footer Placeholder 3">
            <a:extLst>
              <a:ext uri="{FF2B5EF4-FFF2-40B4-BE49-F238E27FC236}">
                <a16:creationId xmlns:a16="http://schemas.microsoft.com/office/drawing/2014/main" id="{2066575D-714C-4DCC-A3F9-83CDA2002E70}"/>
              </a:ext>
            </a:extLst>
          </p:cNvPr>
          <p:cNvSpPr>
            <a:spLocks noGrp="1"/>
          </p:cNvSpPr>
          <p:nvPr>
            <p:ph type="ftr" sz="quarter" idx="11"/>
          </p:nvPr>
        </p:nvSpPr>
        <p:spPr/>
        <p:txBody>
          <a:bodyPr/>
          <a:lstStyle/>
          <a:p>
            <a:r>
              <a:rPr lang="en-US" dirty="0"/>
              <a:t>The European Chemical Industry Council, AISBL - </a:t>
            </a:r>
            <a:r>
              <a:rPr lang="en-US" dirty="0" err="1"/>
              <a:t>Belliard</a:t>
            </a:r>
            <a:r>
              <a:rPr lang="en-US" dirty="0"/>
              <a:t>, 40 - 1040 Brussels - Belgium</a:t>
            </a:r>
          </a:p>
        </p:txBody>
      </p:sp>
      <p:pic>
        <p:nvPicPr>
          <p:cNvPr id="6" name="Picture Placeholder 5" descr="A winding road through a forest&#10;&#10;Description automatically generated with low confidence">
            <a:extLst>
              <a:ext uri="{FF2B5EF4-FFF2-40B4-BE49-F238E27FC236}">
                <a16:creationId xmlns:a16="http://schemas.microsoft.com/office/drawing/2014/main" id="{FC9F8482-FF1A-417E-A20F-6496189432E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1367" r="31367"/>
          <a:stretch>
            <a:fillRect/>
          </a:stretch>
        </p:blipFill>
        <p:spPr>
          <a:xfrm>
            <a:off x="8356921" y="0"/>
            <a:ext cx="3835078" cy="6858000"/>
          </a:xfrm>
        </p:spPr>
      </p:pic>
      <p:sp>
        <p:nvSpPr>
          <p:cNvPr id="8" name="Sous-titre 6">
            <a:extLst>
              <a:ext uri="{FF2B5EF4-FFF2-40B4-BE49-F238E27FC236}">
                <a16:creationId xmlns:a16="http://schemas.microsoft.com/office/drawing/2014/main" id="{EF244002-D09A-4572-BB85-053D86286CC1}"/>
              </a:ext>
            </a:extLst>
          </p:cNvPr>
          <p:cNvSpPr>
            <a:spLocks noGrp="1"/>
          </p:cNvSpPr>
          <p:nvPr>
            <p:ph type="subTitle" idx="1"/>
          </p:nvPr>
        </p:nvSpPr>
        <p:spPr>
          <a:xfrm>
            <a:off x="1395271" y="3848790"/>
            <a:ext cx="6425873" cy="625556"/>
          </a:xfrm>
        </p:spPr>
        <p:txBody>
          <a:bodyPr>
            <a:normAutofit/>
          </a:bodyPr>
          <a:lstStyle/>
          <a:p>
            <a:r>
              <a:rPr lang="en-GB" sz="2600" b="1" dirty="0">
                <a:effectLst/>
                <a:latin typeface="Calibri" panose="020F0502020204030204" pitchFamily="34" charset="0"/>
                <a:ea typeface="Calibri" panose="020F0502020204030204" pitchFamily="34" charset="0"/>
                <a:cs typeface="Times New Roman" panose="02020603050405020304" pitchFamily="18" charset="0"/>
              </a:rPr>
              <a:t> </a:t>
            </a:r>
            <a:r>
              <a:rPr lang="tr-TR" sz="2600" b="1" dirty="0">
                <a:effectLst/>
                <a:latin typeface="Calibri" panose="020F0502020204030204" pitchFamily="34" charset="0"/>
                <a:ea typeface="Calibri" panose="020F0502020204030204" pitchFamily="34" charset="0"/>
                <a:cs typeface="Times New Roman" panose="02020603050405020304" pitchFamily="18" charset="0"/>
              </a:rPr>
              <a:t>15 Ekim </a:t>
            </a:r>
            <a:r>
              <a:rPr lang="en-GB" sz="2600" b="1" dirty="0">
                <a:effectLst/>
                <a:latin typeface="Calibri" panose="020F0502020204030204" pitchFamily="34" charset="0"/>
                <a:ea typeface="Calibri" panose="020F0502020204030204" pitchFamily="34" charset="0"/>
                <a:cs typeface="Times New Roman" panose="02020603050405020304" pitchFamily="18" charset="0"/>
              </a:rPr>
              <a:t>2024</a:t>
            </a:r>
            <a:endParaRPr lang="en-GB" sz="2500" b="1" u="sng" dirty="0">
              <a:latin typeface="Calibri" panose="020F0502020204030204" pitchFamily="34" charset="0"/>
              <a:ea typeface="Calibri" panose="020F0502020204030204" pitchFamily="34" charset="0"/>
              <a:cs typeface="Calibri" panose="020F0502020204030204" pitchFamily="34" charset="0"/>
            </a:endParaRPr>
          </a:p>
        </p:txBody>
      </p:sp>
      <p:sp>
        <p:nvSpPr>
          <p:cNvPr id="10" name="Sous-titre 6">
            <a:extLst>
              <a:ext uri="{FF2B5EF4-FFF2-40B4-BE49-F238E27FC236}">
                <a16:creationId xmlns:a16="http://schemas.microsoft.com/office/drawing/2014/main" id="{82B09AE2-8A7D-40F4-A980-14F7797D5830}"/>
              </a:ext>
            </a:extLst>
          </p:cNvPr>
          <p:cNvSpPr txBox="1">
            <a:spLocks/>
          </p:cNvSpPr>
          <p:nvPr/>
        </p:nvSpPr>
        <p:spPr>
          <a:xfrm>
            <a:off x="1395271" y="4708732"/>
            <a:ext cx="6659302" cy="1228046"/>
          </a:xfrm>
          <a:prstGeom prst="rect">
            <a:avLst/>
          </a:prstGeom>
        </p:spPr>
        <p:txBody>
          <a:bodyPr vert="horz" lIns="0" tIns="45720" rIns="91440" bIns="45720" rtlCol="0">
            <a:normAutofit fontScale="32500" lnSpcReduction="20000"/>
          </a:bodyPr>
          <a:lstStyle>
            <a:lvl1pPr marL="0" indent="0" algn="l" defTabSz="914400" rtl="0" eaLnBrk="1" latinLnBrk="0" hangingPunct="1">
              <a:lnSpc>
                <a:spcPct val="100000"/>
              </a:lnSpc>
              <a:spcBef>
                <a:spcPts val="400"/>
              </a:spcBef>
              <a:buClr>
                <a:schemeClr val="accent3"/>
              </a:buClr>
              <a:buFont typeface="Arial" panose="020B0604020202020204" pitchFamily="34" charset="0"/>
              <a:buNone/>
              <a:defRPr sz="2400" kern="1200">
                <a:solidFill>
                  <a:schemeClr val="bg1"/>
                </a:solidFill>
                <a:latin typeface="Calibri Light" panose="020F0302020204030204" pitchFamily="34" charset="0"/>
                <a:ea typeface="+mn-ea"/>
                <a:cs typeface="Calibri Light" panose="020F0302020204030204" pitchFamily="34" charset="0"/>
              </a:defRPr>
            </a:lvl1pPr>
            <a:lvl2pPr marL="457200" indent="0" algn="ctr" defTabSz="914400" rtl="0" eaLnBrk="1" latinLnBrk="0" hangingPunct="1">
              <a:lnSpc>
                <a:spcPct val="90000"/>
              </a:lnSpc>
              <a:spcBef>
                <a:spcPts val="500"/>
              </a:spcBef>
              <a:buClr>
                <a:schemeClr val="accent3"/>
              </a:buClr>
              <a:buFont typeface="Calibri" panose="020F0502020204030204"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8000" b="1" dirty="0"/>
              <a:t>Dr Moncef Hadhri</a:t>
            </a:r>
            <a:endParaRPr lang="en-US" sz="8000" dirty="0"/>
          </a:p>
          <a:p>
            <a:r>
              <a:rPr lang="en-US" sz="8000" dirty="0"/>
              <a:t>Economic Affairs</a:t>
            </a:r>
          </a:p>
          <a:p>
            <a:r>
              <a:rPr lang="en-GB" sz="8000" dirty="0"/>
              <a:t>mha@cefic.be</a:t>
            </a:r>
          </a:p>
          <a:p>
            <a:endParaRPr lang="fr-FR" b="1" i="1" dirty="0"/>
          </a:p>
        </p:txBody>
      </p:sp>
    </p:spTree>
    <p:extLst>
      <p:ext uri="{BB962C8B-B14F-4D97-AF65-F5344CB8AC3E}">
        <p14:creationId xmlns:p14="http://schemas.microsoft.com/office/powerpoint/2010/main" val="287918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93258" y="248797"/>
            <a:ext cx="10944225" cy="597032"/>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tr-TR"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Dünya çapında endüstriyel büyüme hala durgun</a:t>
            </a:r>
            <a:endParaRPr lang="en-BE"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631845" y="6482234"/>
            <a:ext cx="11124721" cy="253939"/>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Kaynak</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a:t>
            </a:r>
            <a:r>
              <a:rPr lang="tr-TR"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a:t>Oxford Economics </a:t>
            </a:r>
            <a:r>
              <a:rPr lang="tr-TR" dirty="0"/>
              <a:t>Aylık Raporu</a:t>
            </a:r>
            <a:r>
              <a:rPr lang="en-GB" dirty="0"/>
              <a:t> (A</a:t>
            </a:r>
            <a:r>
              <a:rPr lang="tr-TR" dirty="0" err="1"/>
              <a:t>ğustos</a:t>
            </a:r>
            <a:r>
              <a:rPr lang="en-GB" dirty="0"/>
              <a:t> 2024)</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87732955-A17F-F696-2E17-9297B349D72B}"/>
              </a:ext>
            </a:extLst>
          </p:cNvPr>
          <p:cNvSpPr txBox="1"/>
          <p:nvPr/>
        </p:nvSpPr>
        <p:spPr>
          <a:xfrm>
            <a:off x="686653" y="5323290"/>
            <a:ext cx="5472799" cy="1200329"/>
          </a:xfrm>
          <a:prstGeom prst="rect">
            <a:avLst/>
          </a:prstGeom>
          <a:noFill/>
          <a:ln w="22225">
            <a:solidFill>
              <a:schemeClr val="accent2">
                <a:lumMod val="75000"/>
              </a:schemeClr>
            </a:solidFill>
          </a:ln>
        </p:spPr>
        <p:txBody>
          <a:bodyPr wrap="square" rtlCol="0">
            <a:spAutoFit/>
          </a:bodyPr>
          <a:lstStyle/>
          <a:p>
            <a:pPr algn="ctr"/>
            <a:r>
              <a:rPr lang="en-GB" dirty="0" err="1">
                <a:solidFill>
                  <a:schemeClr val="accent2"/>
                </a:solidFill>
                <a:latin typeface="Aptos" panose="020B0004020202020204" pitchFamily="34" charset="0"/>
              </a:rPr>
              <a:t>Güçlenen</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kalemlere</a:t>
            </a:r>
            <a:r>
              <a:rPr lang="en-GB" dirty="0">
                <a:solidFill>
                  <a:schemeClr val="accent2"/>
                </a:solidFill>
                <a:latin typeface="Aptos" panose="020B0004020202020204" pitchFamily="34" charset="0"/>
              </a:rPr>
              <a:t>/</a:t>
            </a:r>
            <a:r>
              <a:rPr lang="en-GB" dirty="0" err="1">
                <a:solidFill>
                  <a:schemeClr val="accent2"/>
                </a:solidFill>
                <a:latin typeface="Aptos" panose="020B0004020202020204" pitchFamily="34" charset="0"/>
              </a:rPr>
              <a:t>alanlara</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rağmen</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dünya</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genelinde</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sanayi</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büyümesi</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hala</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durgun</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İngiltere</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önemli</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bir</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istisna</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olmaya</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devam</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ediyor</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imalat</a:t>
            </a:r>
            <a:r>
              <a:rPr lang="en-GB" dirty="0">
                <a:solidFill>
                  <a:schemeClr val="accent2"/>
                </a:solidFill>
                <a:latin typeface="Aptos" panose="020B0004020202020204" pitchFamily="34" charset="0"/>
              </a:rPr>
              <a:t> PMI 52.5'e </a:t>
            </a:r>
            <a:r>
              <a:rPr lang="en-GB" dirty="0" err="1">
                <a:solidFill>
                  <a:schemeClr val="accent2"/>
                </a:solidFill>
                <a:latin typeface="Aptos" panose="020B0004020202020204" pitchFamily="34" charset="0"/>
              </a:rPr>
              <a:t>yükseldi</a:t>
            </a:r>
            <a:r>
              <a:rPr lang="en-GB" dirty="0">
                <a:solidFill>
                  <a:schemeClr val="accent2"/>
                </a:solidFill>
                <a:latin typeface="Aptos" panose="020B0004020202020204" pitchFamily="34" charset="0"/>
              </a:rPr>
              <a:t>. </a:t>
            </a:r>
          </a:p>
        </p:txBody>
      </p:sp>
      <p:sp>
        <p:nvSpPr>
          <p:cNvPr id="8" name="TextBox 7">
            <a:extLst>
              <a:ext uri="{FF2B5EF4-FFF2-40B4-BE49-F238E27FC236}">
                <a16:creationId xmlns:a16="http://schemas.microsoft.com/office/drawing/2014/main" id="{CE7D65CD-1D4C-B8C9-5C8D-4D2E572EE6D7}"/>
              </a:ext>
            </a:extLst>
          </p:cNvPr>
          <p:cNvSpPr txBox="1"/>
          <p:nvPr/>
        </p:nvSpPr>
        <p:spPr>
          <a:xfrm>
            <a:off x="6284259" y="5313130"/>
            <a:ext cx="5527115" cy="1200329"/>
          </a:xfrm>
          <a:prstGeom prst="rect">
            <a:avLst/>
          </a:prstGeom>
          <a:noFill/>
          <a:ln w="22225">
            <a:solidFill>
              <a:schemeClr val="accent2">
                <a:lumMod val="75000"/>
              </a:schemeClr>
            </a:solidFill>
          </a:ln>
        </p:spPr>
        <p:txBody>
          <a:bodyPr wrap="square" rtlCol="0">
            <a:spAutoFit/>
          </a:bodyPr>
          <a:lstStyle/>
          <a:p>
            <a:pPr algn="ctr"/>
            <a:r>
              <a:rPr lang="en-GB" dirty="0">
                <a:solidFill>
                  <a:schemeClr val="accent2"/>
                </a:solidFill>
                <a:latin typeface="Aptos" panose="020B0004020202020204" pitchFamily="34" charset="0"/>
              </a:rPr>
              <a:t>2024 </a:t>
            </a:r>
            <a:r>
              <a:rPr lang="en-GB" dirty="0" err="1">
                <a:solidFill>
                  <a:schemeClr val="accent2"/>
                </a:solidFill>
                <a:latin typeface="Aptos" panose="020B0004020202020204" pitchFamily="34" charset="0"/>
              </a:rPr>
              <a:t>yılı</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küresel</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endüstri</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için</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bir</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geçiş</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yılı</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olarak</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görülüyor</a:t>
            </a:r>
            <a:r>
              <a:rPr lang="en-GB" dirty="0">
                <a:solidFill>
                  <a:schemeClr val="accent2"/>
                </a:solidFill>
                <a:latin typeface="Aptos" panose="020B0004020202020204" pitchFamily="34" charset="0"/>
              </a:rPr>
              <a:t>* 2024,  2022/2023 </a:t>
            </a:r>
            <a:r>
              <a:rPr lang="en-GB" dirty="0" err="1">
                <a:solidFill>
                  <a:schemeClr val="accent2"/>
                </a:solidFill>
                <a:latin typeface="Aptos" panose="020B0004020202020204" pitchFamily="34" charset="0"/>
              </a:rPr>
              <a:t>yıllarındaki</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bölgesel</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durgunluk</a:t>
            </a:r>
            <a:r>
              <a:rPr lang="en-GB" dirty="0">
                <a:solidFill>
                  <a:schemeClr val="accent2"/>
                </a:solidFill>
                <a:latin typeface="Aptos" panose="020B0004020202020204" pitchFamily="34" charset="0"/>
              </a:rPr>
              <a:t> &amp; </a:t>
            </a:r>
            <a:r>
              <a:rPr lang="en-GB" dirty="0" err="1">
                <a:solidFill>
                  <a:schemeClr val="accent2"/>
                </a:solidFill>
                <a:latin typeface="Aptos" panose="020B0004020202020204" pitchFamily="34" charset="0"/>
              </a:rPr>
              <a:t>daralmalarla</a:t>
            </a:r>
            <a:r>
              <a:rPr lang="en-GB" dirty="0">
                <a:solidFill>
                  <a:schemeClr val="accent2"/>
                </a:solidFill>
                <a:latin typeface="Aptos" panose="020B0004020202020204" pitchFamily="34" charset="0"/>
              </a:rPr>
              <a:t> 2025 </a:t>
            </a:r>
            <a:r>
              <a:rPr lang="en-GB" dirty="0" err="1">
                <a:solidFill>
                  <a:schemeClr val="accent2"/>
                </a:solidFill>
                <a:latin typeface="Aptos" panose="020B0004020202020204" pitchFamily="34" charset="0"/>
              </a:rPr>
              <a:t>yılında</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bekelenen</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sağlam</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bir</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genişleme</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arasında</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köprü</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görevi</a:t>
            </a:r>
            <a:r>
              <a:rPr lang="en-GB" dirty="0">
                <a:solidFill>
                  <a:schemeClr val="accent2"/>
                </a:solidFill>
                <a:latin typeface="Aptos" panose="020B0004020202020204" pitchFamily="34" charset="0"/>
              </a:rPr>
              <a:t> </a:t>
            </a:r>
            <a:r>
              <a:rPr lang="en-GB" dirty="0" err="1">
                <a:solidFill>
                  <a:schemeClr val="accent2"/>
                </a:solidFill>
                <a:latin typeface="Aptos" panose="020B0004020202020204" pitchFamily="34" charset="0"/>
              </a:rPr>
              <a:t>görüyor</a:t>
            </a:r>
            <a:r>
              <a:rPr lang="en-GB" dirty="0">
                <a:solidFill>
                  <a:schemeClr val="accent2"/>
                </a:solidFill>
                <a:latin typeface="Aptos" panose="020B0004020202020204" pitchFamily="34" charset="0"/>
              </a:rPr>
              <a:t>.</a:t>
            </a:r>
          </a:p>
        </p:txBody>
      </p:sp>
      <p:pic>
        <p:nvPicPr>
          <p:cNvPr id="11" name="Picture 10">
            <a:extLst>
              <a:ext uri="{FF2B5EF4-FFF2-40B4-BE49-F238E27FC236}">
                <a16:creationId xmlns:a16="http://schemas.microsoft.com/office/drawing/2014/main" id="{BB7114A0-9B7F-7F33-50DB-20523F6DB036}"/>
              </a:ext>
            </a:extLst>
          </p:cNvPr>
          <p:cNvPicPr>
            <a:picLocks noChangeAspect="1"/>
          </p:cNvPicPr>
          <p:nvPr/>
        </p:nvPicPr>
        <p:blipFill>
          <a:blip r:embed="rId3"/>
          <a:stretch>
            <a:fillRect/>
          </a:stretch>
        </p:blipFill>
        <p:spPr>
          <a:xfrm>
            <a:off x="686653" y="1075080"/>
            <a:ext cx="5472799" cy="4112400"/>
          </a:xfrm>
          <a:prstGeom prst="rect">
            <a:avLst/>
          </a:prstGeom>
          <a:ln>
            <a:solidFill>
              <a:schemeClr val="bg1">
                <a:lumMod val="50000"/>
              </a:schemeClr>
            </a:solidFill>
          </a:ln>
        </p:spPr>
      </p:pic>
      <p:pic>
        <p:nvPicPr>
          <p:cNvPr id="13" name="Picture 12">
            <a:extLst>
              <a:ext uri="{FF2B5EF4-FFF2-40B4-BE49-F238E27FC236}">
                <a16:creationId xmlns:a16="http://schemas.microsoft.com/office/drawing/2014/main" id="{21FC57D9-A0C4-B126-A3F3-E4F0BE3B102E}"/>
              </a:ext>
            </a:extLst>
          </p:cNvPr>
          <p:cNvPicPr>
            <a:picLocks noChangeAspect="1"/>
          </p:cNvPicPr>
          <p:nvPr/>
        </p:nvPicPr>
        <p:blipFill>
          <a:blip r:embed="rId4"/>
          <a:stretch>
            <a:fillRect/>
          </a:stretch>
        </p:blipFill>
        <p:spPr>
          <a:xfrm>
            <a:off x="6284258" y="1075080"/>
            <a:ext cx="5533267" cy="4092080"/>
          </a:xfrm>
          <a:prstGeom prst="rect">
            <a:avLst/>
          </a:prstGeom>
          <a:ln>
            <a:solidFill>
              <a:schemeClr val="bg1">
                <a:lumMod val="50000"/>
              </a:schemeClr>
            </a:solidFill>
          </a:ln>
        </p:spPr>
      </p:pic>
    </p:spTree>
    <p:extLst>
      <p:ext uri="{BB962C8B-B14F-4D97-AF65-F5344CB8AC3E}">
        <p14:creationId xmlns:p14="http://schemas.microsoft.com/office/powerpoint/2010/main" val="2060374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93257" y="201322"/>
            <a:ext cx="10944225" cy="682977"/>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tr-TR"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Ekonomik duyarlılık göstergesi (ESI) AB27 bölgesinde sabit kaldı</a:t>
            </a:r>
            <a:endParaRPr lang="en-BE"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929627" y="612509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K</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aynak</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AB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Komisyonu</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iş</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dünyası</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ve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tüketici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anketi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sonuçları</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Anketlerden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elde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edilen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yanıtlar</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olumlu</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ve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olumsuz</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yanıt</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veren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katılımcıların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yüzdeleri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arasındaki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fark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olarak</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oluşturulan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bakiyeler</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şeklinde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toplanmıştır</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705FD9EC-FD23-85E5-2A32-806663420F01}"/>
              </a:ext>
            </a:extLst>
          </p:cNvPr>
          <p:cNvPicPr>
            <a:picLocks noChangeAspect="1"/>
          </p:cNvPicPr>
          <p:nvPr/>
        </p:nvPicPr>
        <p:blipFill>
          <a:blip r:embed="rId3"/>
          <a:stretch>
            <a:fillRect/>
          </a:stretch>
        </p:blipFill>
        <p:spPr>
          <a:xfrm>
            <a:off x="95719" y="1299715"/>
            <a:ext cx="11739301" cy="3297448"/>
          </a:xfrm>
          <a:prstGeom prst="rect">
            <a:avLst/>
          </a:prstGeom>
          <a:ln>
            <a:solidFill>
              <a:schemeClr val="bg1">
                <a:lumMod val="50000"/>
              </a:schemeClr>
            </a:solidFill>
          </a:ln>
        </p:spPr>
      </p:pic>
      <p:sp>
        <p:nvSpPr>
          <p:cNvPr id="4" name="Arrow: Left-Right 3">
            <a:extLst>
              <a:ext uri="{FF2B5EF4-FFF2-40B4-BE49-F238E27FC236}">
                <a16:creationId xmlns:a16="http://schemas.microsoft.com/office/drawing/2014/main" id="{139E6A85-B960-54DE-48FC-D498D39BBE45}"/>
              </a:ext>
            </a:extLst>
          </p:cNvPr>
          <p:cNvSpPr/>
          <p:nvPr/>
        </p:nvSpPr>
        <p:spPr>
          <a:xfrm>
            <a:off x="4716289" y="3295514"/>
            <a:ext cx="1249081" cy="266971"/>
          </a:xfrm>
          <a:prstGeom prst="lef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b="1" dirty="0">
              <a:solidFill>
                <a:schemeClr val="bg1"/>
              </a:solidFill>
            </a:endParaRPr>
          </a:p>
        </p:txBody>
      </p:sp>
      <p:sp>
        <p:nvSpPr>
          <p:cNvPr id="5" name="TextBox 4">
            <a:extLst>
              <a:ext uri="{FF2B5EF4-FFF2-40B4-BE49-F238E27FC236}">
                <a16:creationId xmlns:a16="http://schemas.microsoft.com/office/drawing/2014/main" id="{87732955-A17F-F696-2E17-9297B349D72B}"/>
              </a:ext>
            </a:extLst>
          </p:cNvPr>
          <p:cNvSpPr txBox="1"/>
          <p:nvPr/>
        </p:nvSpPr>
        <p:spPr>
          <a:xfrm>
            <a:off x="595213" y="4919792"/>
            <a:ext cx="5598993" cy="1077218"/>
          </a:xfrm>
          <a:prstGeom prst="rect">
            <a:avLst/>
          </a:prstGeom>
          <a:noFill/>
          <a:ln w="22225">
            <a:solidFill>
              <a:schemeClr val="accent2">
                <a:lumMod val="75000"/>
              </a:schemeClr>
            </a:solidFill>
          </a:ln>
        </p:spPr>
        <p:txBody>
          <a:bodyPr wrap="square" rtlCol="0">
            <a:spAutoFit/>
          </a:bodyPr>
          <a:lstStyle/>
          <a:p>
            <a:pPr algn="ctr"/>
            <a:r>
              <a:rPr lang="en-GB" sz="1600" dirty="0">
                <a:solidFill>
                  <a:schemeClr val="accent2"/>
                </a:solidFill>
                <a:latin typeface="Aptos" panose="020B0004020202020204" pitchFamily="34" charset="0"/>
              </a:rPr>
              <a:t>En </a:t>
            </a:r>
            <a:r>
              <a:rPr lang="en-GB" sz="1600" dirty="0" err="1">
                <a:solidFill>
                  <a:schemeClr val="accent2"/>
                </a:solidFill>
                <a:latin typeface="Aptos" panose="020B0004020202020204" pitchFamily="34" charset="0"/>
              </a:rPr>
              <a:t>büyük</a:t>
            </a:r>
            <a:r>
              <a:rPr lang="en-GB" sz="1600" dirty="0">
                <a:solidFill>
                  <a:schemeClr val="accent2"/>
                </a:solidFill>
                <a:latin typeface="Aptos" panose="020B0004020202020204" pitchFamily="34" charset="0"/>
              </a:rPr>
              <a:t> AB </a:t>
            </a:r>
            <a:r>
              <a:rPr lang="en-GB" sz="1600" dirty="0" err="1">
                <a:solidFill>
                  <a:schemeClr val="accent2"/>
                </a:solidFill>
                <a:latin typeface="Aptos" panose="020B0004020202020204" pitchFamily="34" charset="0"/>
              </a:rPr>
              <a:t>ekonomileri</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arasında</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Fransa</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ve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Almanya'da</a:t>
            </a:r>
            <a:r>
              <a:rPr lang="en-GB" sz="1600" dirty="0">
                <a:solidFill>
                  <a:schemeClr val="accent2"/>
                </a:solidFill>
                <a:latin typeface="Aptos" panose="020B0004020202020204" pitchFamily="34" charset="0"/>
              </a:rPr>
              <a:t> ESI </a:t>
            </a:r>
            <a:r>
              <a:rPr lang="en-GB" sz="1600" dirty="0" err="1">
                <a:solidFill>
                  <a:schemeClr val="accent2"/>
                </a:solidFill>
                <a:latin typeface="Aptos" panose="020B0004020202020204" pitchFamily="34" charset="0"/>
              </a:rPr>
              <a:t>belirgin</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bir</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şekilde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kötüleşirken</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Polonya</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İspanya</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İtalya'da</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önemli</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ölçüde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iyileşmiş</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ve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Hollanda'da</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ise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daha</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sınırlı</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bir</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iyileşme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göstermiştir</a:t>
            </a:r>
            <a:r>
              <a:rPr lang="en-GB" sz="1600" dirty="0">
                <a:solidFill>
                  <a:schemeClr val="accent2"/>
                </a:solidFill>
                <a:latin typeface="Aptos" panose="020B0004020202020204" pitchFamily="34" charset="0"/>
              </a:rPr>
              <a:t>. </a:t>
            </a:r>
          </a:p>
        </p:txBody>
      </p:sp>
      <p:sp>
        <p:nvSpPr>
          <p:cNvPr id="8" name="TextBox 7">
            <a:extLst>
              <a:ext uri="{FF2B5EF4-FFF2-40B4-BE49-F238E27FC236}">
                <a16:creationId xmlns:a16="http://schemas.microsoft.com/office/drawing/2014/main" id="{CE7D65CD-1D4C-B8C9-5C8D-4D2E572EE6D7}"/>
              </a:ext>
            </a:extLst>
          </p:cNvPr>
          <p:cNvSpPr txBox="1"/>
          <p:nvPr/>
        </p:nvSpPr>
        <p:spPr>
          <a:xfrm>
            <a:off x="6324518" y="4919792"/>
            <a:ext cx="5598993" cy="1077218"/>
          </a:xfrm>
          <a:prstGeom prst="rect">
            <a:avLst/>
          </a:prstGeom>
          <a:noFill/>
          <a:ln w="22225">
            <a:solidFill>
              <a:schemeClr val="accent2">
                <a:lumMod val="75000"/>
              </a:schemeClr>
            </a:solidFill>
          </a:ln>
        </p:spPr>
        <p:txBody>
          <a:bodyPr wrap="square" rtlCol="0">
            <a:spAutoFit/>
          </a:bodyPr>
          <a:lstStyle/>
          <a:p>
            <a:pPr algn="ctr"/>
            <a:r>
              <a:rPr lang="en-GB" sz="1600" dirty="0" err="1">
                <a:solidFill>
                  <a:schemeClr val="accent2"/>
                </a:solidFill>
                <a:latin typeface="Aptos" panose="020B0004020202020204" pitchFamily="34" charset="0"/>
              </a:rPr>
              <a:t>İnşaat</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sektöründe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ve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tüketiciler</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arasında</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güven</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artarken</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bu</a:t>
            </a:r>
            <a:r>
              <a:rPr lang="en-GB" sz="1600" dirty="0">
                <a:solidFill>
                  <a:schemeClr val="accent2"/>
                </a:solidFill>
                <a:latin typeface="Aptos" panose="020B0004020202020204" pitchFamily="34" charset="0"/>
              </a:rPr>
              <a:t> durum </a:t>
            </a:r>
            <a:r>
              <a:rPr lang="en-GB" sz="1600" dirty="0" err="1">
                <a:solidFill>
                  <a:schemeClr val="accent2"/>
                </a:solidFill>
                <a:latin typeface="Aptos" panose="020B0004020202020204" pitchFamily="34" charset="0"/>
              </a:rPr>
              <a:t>sanayi</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güvenindeki</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düşüşle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dengelendi</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Hizmetler</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ve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perakende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ticaret</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sektörlerinde</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güven</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sabit</a:t>
            </a:r>
            <a:r>
              <a:rPr lang="en-GB" sz="1600" dirty="0">
                <a:solidFill>
                  <a:schemeClr val="accent2"/>
                </a:solidFill>
                <a:latin typeface="Aptos" panose="020B0004020202020204" pitchFamily="34" charset="0"/>
              </a:rPr>
              <a:t> </a:t>
            </a:r>
            <a:r>
              <a:rPr lang="en-GB" sz="1600" dirty="0" err="1">
                <a:solidFill>
                  <a:schemeClr val="accent2"/>
                </a:solidFill>
                <a:latin typeface="Aptos" panose="020B0004020202020204" pitchFamily="34" charset="0"/>
              </a:rPr>
              <a:t>kaldı</a:t>
            </a:r>
            <a:r>
              <a:rPr lang="en-GB" sz="1600" dirty="0">
                <a:solidFill>
                  <a:schemeClr val="accent2"/>
                </a:solidFill>
                <a:latin typeface="Aptos" panose="020B0004020202020204" pitchFamily="34" charset="0"/>
              </a:rPr>
              <a:t>.</a:t>
            </a:r>
            <a:endParaRPr lang="tr-TR" sz="1600" dirty="0">
              <a:solidFill>
                <a:schemeClr val="accent2"/>
              </a:solidFill>
              <a:latin typeface="Aptos" panose="020B0004020202020204" pitchFamily="34" charset="0"/>
            </a:endParaRPr>
          </a:p>
          <a:p>
            <a:pPr algn="ctr"/>
            <a:endParaRPr lang="en-GB" sz="1600" dirty="0">
              <a:solidFill>
                <a:schemeClr val="accent2"/>
              </a:solidFill>
              <a:latin typeface="Aptos" panose="020B0004020202020204" pitchFamily="34" charset="0"/>
            </a:endParaRPr>
          </a:p>
        </p:txBody>
      </p:sp>
    </p:spTree>
    <p:extLst>
      <p:ext uri="{BB962C8B-B14F-4D97-AF65-F5344CB8AC3E}">
        <p14:creationId xmlns:p14="http://schemas.microsoft.com/office/powerpoint/2010/main" val="3481254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509347" y="113543"/>
            <a:ext cx="10944225" cy="903909"/>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tr-TR"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Yetersiz talebi kimyasal faaliyeti sınırlayan bir faktör olarak belirten yöneticilerin oranı azaldı</a:t>
            </a:r>
            <a:endParaRPr lang="en-BE"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929627" y="612509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Kaynak</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AB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Komisyonu</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iş</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dünyası</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ve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tüketici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anketi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sonuçları</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Anketlerden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elde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edilen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yanıtlar</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olumlu</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ve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olumsuz</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yanıt</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veren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katılımcıların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yüzdeleri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arasındaki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fark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olarak</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oluşturulan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bakiyeler</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şeklinde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toplanmıştır</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C3CA16D8-97B3-A757-86BF-15CE9BB54499}"/>
              </a:ext>
            </a:extLst>
          </p:cNvPr>
          <p:cNvSpPr txBox="1"/>
          <p:nvPr/>
        </p:nvSpPr>
        <p:spPr>
          <a:xfrm>
            <a:off x="595213" y="4919792"/>
            <a:ext cx="5598993" cy="1138773"/>
          </a:xfrm>
          <a:prstGeom prst="rect">
            <a:avLst/>
          </a:prstGeom>
          <a:noFill/>
          <a:ln w="22225">
            <a:solidFill>
              <a:schemeClr val="accent2">
                <a:lumMod val="75000"/>
              </a:schemeClr>
            </a:solidFill>
          </a:ln>
        </p:spPr>
        <p:txBody>
          <a:bodyPr wrap="square" rtlCol="0">
            <a:spAutoFit/>
          </a:bodyPr>
          <a:lstStyle/>
          <a:p>
            <a:pPr algn="ctr"/>
            <a:r>
              <a:rPr lang="en-GB" sz="1700" dirty="0" err="1">
                <a:solidFill>
                  <a:schemeClr val="accent2"/>
                </a:solidFill>
                <a:latin typeface="Aptos" panose="020B0004020202020204" pitchFamily="34" charset="0"/>
              </a:rPr>
              <a:t>Yetersiz</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talebi</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kimyasal</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faaliyetlerini</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sınırlayan</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bir</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faktör</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olarak</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belirten</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yöneticilerin</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oranı</a:t>
            </a:r>
            <a:r>
              <a:rPr lang="en-GB" sz="1700" dirty="0">
                <a:solidFill>
                  <a:schemeClr val="accent2"/>
                </a:solidFill>
                <a:latin typeface="Aptos" panose="020B0004020202020204" pitchFamily="34" charset="0"/>
              </a:rPr>
              <a:t> 2024 </a:t>
            </a:r>
            <a:r>
              <a:rPr lang="en-GB" sz="1700" dirty="0" err="1">
                <a:solidFill>
                  <a:schemeClr val="accent2"/>
                </a:solidFill>
                <a:latin typeface="Aptos" panose="020B0004020202020204" pitchFamily="34" charset="0"/>
              </a:rPr>
              <a:t>yılının</a:t>
            </a:r>
            <a:r>
              <a:rPr lang="en-GB" sz="1700" dirty="0">
                <a:solidFill>
                  <a:schemeClr val="accent2"/>
                </a:solidFill>
                <a:latin typeface="Aptos" panose="020B0004020202020204" pitchFamily="34" charset="0"/>
              </a:rPr>
              <a:t> 2. </a:t>
            </a:r>
            <a:r>
              <a:rPr lang="en-GB" sz="1700" dirty="0" err="1">
                <a:solidFill>
                  <a:schemeClr val="accent2"/>
                </a:solidFill>
                <a:latin typeface="Aptos" panose="020B0004020202020204" pitchFamily="34" charset="0"/>
              </a:rPr>
              <a:t>çeyreğinde</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önemli</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ölçüde</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azalmış</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ancak</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yine</a:t>
            </a:r>
            <a:r>
              <a:rPr lang="en-GB" sz="1700" dirty="0">
                <a:solidFill>
                  <a:schemeClr val="accent2"/>
                </a:solidFill>
                <a:latin typeface="Aptos" panose="020B0004020202020204" pitchFamily="34" charset="0"/>
              </a:rPr>
              <a:t> de </a:t>
            </a:r>
            <a:r>
              <a:rPr lang="en-GB" sz="1700" dirty="0" err="1">
                <a:solidFill>
                  <a:schemeClr val="accent2"/>
                </a:solidFill>
                <a:latin typeface="Aptos" panose="020B0004020202020204" pitchFamily="34" charset="0"/>
              </a:rPr>
              <a:t>yüksek</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kalmıştır</a:t>
            </a:r>
            <a:r>
              <a:rPr lang="en-GB" sz="1700" dirty="0">
                <a:solidFill>
                  <a:schemeClr val="accent2"/>
                </a:solidFill>
                <a:latin typeface="Aptos" panose="020B0004020202020204" pitchFamily="34" charset="0"/>
              </a:rPr>
              <a:t> (%38)</a:t>
            </a:r>
          </a:p>
        </p:txBody>
      </p:sp>
      <p:pic>
        <p:nvPicPr>
          <p:cNvPr id="9" name="Picture 8">
            <a:extLst>
              <a:ext uri="{FF2B5EF4-FFF2-40B4-BE49-F238E27FC236}">
                <a16:creationId xmlns:a16="http://schemas.microsoft.com/office/drawing/2014/main" id="{5DBE65FD-7CEE-732E-2972-CD749011DE2A}"/>
              </a:ext>
            </a:extLst>
          </p:cNvPr>
          <p:cNvPicPr>
            <a:picLocks noChangeAspect="1"/>
          </p:cNvPicPr>
          <p:nvPr/>
        </p:nvPicPr>
        <p:blipFill>
          <a:blip r:embed="rId3"/>
          <a:stretch>
            <a:fillRect/>
          </a:stretch>
        </p:blipFill>
        <p:spPr>
          <a:xfrm>
            <a:off x="509347" y="1256027"/>
            <a:ext cx="11517449" cy="3512969"/>
          </a:xfrm>
          <a:prstGeom prst="rect">
            <a:avLst/>
          </a:prstGeom>
          <a:ln>
            <a:solidFill>
              <a:schemeClr val="bg1">
                <a:lumMod val="50000"/>
              </a:schemeClr>
            </a:solidFill>
          </a:ln>
        </p:spPr>
      </p:pic>
      <p:sp>
        <p:nvSpPr>
          <p:cNvPr id="10" name="Arrow: Down 9">
            <a:extLst>
              <a:ext uri="{FF2B5EF4-FFF2-40B4-BE49-F238E27FC236}">
                <a16:creationId xmlns:a16="http://schemas.microsoft.com/office/drawing/2014/main" id="{3CDE831F-2CDB-E87B-7437-6FE69F34F28A}"/>
              </a:ext>
            </a:extLst>
          </p:cNvPr>
          <p:cNvSpPr/>
          <p:nvPr/>
        </p:nvSpPr>
        <p:spPr>
          <a:xfrm>
            <a:off x="5725595" y="2125797"/>
            <a:ext cx="286430" cy="653143"/>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
        <p:nvSpPr>
          <p:cNvPr id="11" name="TextBox 10">
            <a:extLst>
              <a:ext uri="{FF2B5EF4-FFF2-40B4-BE49-F238E27FC236}">
                <a16:creationId xmlns:a16="http://schemas.microsoft.com/office/drawing/2014/main" id="{C23BC067-9D90-B808-8838-D1D67B204464}"/>
              </a:ext>
            </a:extLst>
          </p:cNvPr>
          <p:cNvSpPr txBox="1"/>
          <p:nvPr/>
        </p:nvSpPr>
        <p:spPr>
          <a:xfrm>
            <a:off x="6478264" y="4919791"/>
            <a:ext cx="5598993" cy="877163"/>
          </a:xfrm>
          <a:prstGeom prst="rect">
            <a:avLst/>
          </a:prstGeom>
          <a:noFill/>
          <a:ln w="22225">
            <a:solidFill>
              <a:schemeClr val="accent2">
                <a:lumMod val="75000"/>
              </a:schemeClr>
            </a:solidFill>
          </a:ln>
        </p:spPr>
        <p:txBody>
          <a:bodyPr wrap="square" rtlCol="0">
            <a:spAutoFit/>
          </a:bodyPr>
          <a:lstStyle/>
          <a:p>
            <a:pPr algn="ctr"/>
            <a:r>
              <a:rPr lang="en-GB" sz="1700" dirty="0">
                <a:solidFill>
                  <a:schemeClr val="accent2"/>
                </a:solidFill>
                <a:latin typeface="Aptos" panose="020B0004020202020204" pitchFamily="34" charset="0"/>
              </a:rPr>
              <a:t>AB27 </a:t>
            </a:r>
            <a:r>
              <a:rPr lang="en-GB" sz="1700" dirty="0" err="1">
                <a:solidFill>
                  <a:schemeClr val="accent2"/>
                </a:solidFill>
                <a:latin typeface="Aptos" panose="020B0004020202020204" pitchFamily="34" charset="0"/>
              </a:rPr>
              <a:t>kimya</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endüstrisinin</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rekabetçi</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pozisyonu</a:t>
            </a:r>
            <a:r>
              <a:rPr lang="en-GB" sz="1700" dirty="0">
                <a:solidFill>
                  <a:schemeClr val="accent2"/>
                </a:solidFill>
                <a:latin typeface="Aptos" panose="020B0004020202020204" pitchFamily="34" charset="0"/>
              </a:rPr>
              <a:t> 2023'ün 3. </a:t>
            </a:r>
            <a:r>
              <a:rPr lang="en-GB" sz="1700" dirty="0" err="1">
                <a:solidFill>
                  <a:schemeClr val="accent2"/>
                </a:solidFill>
                <a:latin typeface="Aptos" panose="020B0004020202020204" pitchFamily="34" charset="0"/>
              </a:rPr>
              <a:t>çeyreğinden</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bu</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yana</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önemli</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ölçüde</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artmıştır</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ancak</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hala</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kriz</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öncesi</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seviyelerin</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oldukça</a:t>
            </a:r>
            <a:r>
              <a:rPr lang="en-GB" sz="1700" dirty="0">
                <a:solidFill>
                  <a:schemeClr val="accent2"/>
                </a:solidFill>
                <a:latin typeface="Aptos" panose="020B0004020202020204" pitchFamily="34" charset="0"/>
              </a:rPr>
              <a:t> </a:t>
            </a:r>
            <a:r>
              <a:rPr lang="en-GB" sz="1700" dirty="0" err="1">
                <a:solidFill>
                  <a:schemeClr val="accent2"/>
                </a:solidFill>
                <a:latin typeface="Aptos" panose="020B0004020202020204" pitchFamily="34" charset="0"/>
              </a:rPr>
              <a:t>altındadır</a:t>
            </a:r>
            <a:endParaRPr lang="en-GB" sz="1700" dirty="0">
              <a:solidFill>
                <a:schemeClr val="accent2"/>
              </a:solidFill>
              <a:latin typeface="Aptos" panose="020B0004020202020204" pitchFamily="34" charset="0"/>
            </a:endParaRPr>
          </a:p>
        </p:txBody>
      </p:sp>
      <p:sp>
        <p:nvSpPr>
          <p:cNvPr id="4" name="Arrow: Down 3">
            <a:extLst>
              <a:ext uri="{FF2B5EF4-FFF2-40B4-BE49-F238E27FC236}">
                <a16:creationId xmlns:a16="http://schemas.microsoft.com/office/drawing/2014/main" id="{0D752B7E-8E3E-604A-A814-D1F0A523E366}"/>
              </a:ext>
            </a:extLst>
          </p:cNvPr>
          <p:cNvSpPr/>
          <p:nvPr/>
        </p:nvSpPr>
        <p:spPr>
          <a:xfrm>
            <a:off x="11396223" y="1653046"/>
            <a:ext cx="286430" cy="653143"/>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Tree>
    <p:extLst>
      <p:ext uri="{BB962C8B-B14F-4D97-AF65-F5344CB8AC3E}">
        <p14:creationId xmlns:p14="http://schemas.microsoft.com/office/powerpoint/2010/main" val="96755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99212" y="223520"/>
            <a:ext cx="11480800" cy="791358"/>
          </a:xfrm>
        </p:spPr>
        <p:txBody>
          <a:bodyPr>
            <a:noAutofit/>
          </a:bodyPr>
          <a:lstStyle/>
          <a:p>
            <a:r>
              <a:rPr lang="tr-TR"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AB27 kimyasallar iş ortamı Mart 2022'den bu yana sınırlı bir taleple karşı karşıya kalmaya devam etmektedir</a:t>
            </a:r>
            <a:endParaRPr lang="en-BE"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5" name="Fußzeilenplatzhalter 4">
            <a:extLst>
              <a:ext uri="{FF2B5EF4-FFF2-40B4-BE49-F238E27FC236}">
                <a16:creationId xmlns:a16="http://schemas.microsoft.com/office/drawing/2014/main" id="{8AA98CB2-4D16-3EB4-72F2-56EF1FBD2369}"/>
              </a:ext>
            </a:extLst>
          </p:cNvPr>
          <p:cNvSpPr txBox="1">
            <a:spLocks/>
          </p:cNvSpPr>
          <p:nvPr/>
        </p:nvSpPr>
        <p:spPr>
          <a:xfrm>
            <a:off x="968249" y="619604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Kaynak</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AB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Komisyonu</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iş</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dünyası</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ve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tüketici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anketi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sonuçları</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Anketlerden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elde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edilen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yanıtlar</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olumlu</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ve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olumsuz</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yanıt</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veren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katılımcıların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yüzdeleri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arasındaki</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fark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olarak</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oluşturulan</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bakiyeler</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şeklinde</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toplanmıştır</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A6C97DFD-2B9A-C21C-303B-6863ECFCB5BA}"/>
              </a:ext>
            </a:extLst>
          </p:cNvPr>
          <p:cNvPicPr>
            <a:picLocks noChangeAspect="1"/>
          </p:cNvPicPr>
          <p:nvPr/>
        </p:nvPicPr>
        <p:blipFill>
          <a:blip r:embed="rId3"/>
          <a:stretch>
            <a:fillRect/>
          </a:stretch>
        </p:blipFill>
        <p:spPr>
          <a:xfrm>
            <a:off x="353329" y="1162888"/>
            <a:ext cx="11693268" cy="3389447"/>
          </a:xfrm>
          <a:prstGeom prst="rect">
            <a:avLst/>
          </a:prstGeom>
          <a:ln>
            <a:solidFill>
              <a:schemeClr val="bg1">
                <a:lumMod val="50000"/>
              </a:schemeClr>
            </a:solidFill>
          </a:ln>
        </p:spPr>
      </p:pic>
      <p:sp>
        <p:nvSpPr>
          <p:cNvPr id="6" name="TextBox 5">
            <a:extLst>
              <a:ext uri="{FF2B5EF4-FFF2-40B4-BE49-F238E27FC236}">
                <a16:creationId xmlns:a16="http://schemas.microsoft.com/office/drawing/2014/main" id="{50FD6934-CBA5-FC5C-3489-DE0E63D46520}"/>
              </a:ext>
            </a:extLst>
          </p:cNvPr>
          <p:cNvSpPr txBox="1"/>
          <p:nvPr/>
        </p:nvSpPr>
        <p:spPr>
          <a:xfrm>
            <a:off x="595213" y="4919792"/>
            <a:ext cx="5598993" cy="1200329"/>
          </a:xfrm>
          <a:prstGeom prst="rect">
            <a:avLst/>
          </a:prstGeom>
          <a:noFill/>
          <a:ln w="22225">
            <a:solidFill>
              <a:schemeClr val="accent2">
                <a:lumMod val="75000"/>
              </a:schemeClr>
            </a:solidFill>
          </a:ln>
        </p:spPr>
        <p:txBody>
          <a:bodyPr wrap="square" rtlCol="0">
            <a:spAutoFit/>
          </a:bodyPr>
          <a:lstStyle/>
          <a:p>
            <a:pPr algn="ct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Yöneticilerin</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genel</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sipariş</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defterlerinin</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mevcut</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seviyesine</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ilişkin</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görüşleri</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gerilemeye</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devam</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ediyor</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Negatif</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rakamlar</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kimya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sektörüne</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yönelik</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talep</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eksikliğini</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yansıtmaktadır</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endParaRPr lang="en-GB" dirty="0">
              <a:solidFill>
                <a:schemeClr val="accent2"/>
              </a:solidFill>
              <a:highlight>
                <a:srgbClr val="FFFF00"/>
              </a:highlight>
              <a:latin typeface="Aptos" panose="020B0004020202020204" pitchFamily="34" charset="0"/>
            </a:endParaRPr>
          </a:p>
        </p:txBody>
      </p:sp>
      <p:sp>
        <p:nvSpPr>
          <p:cNvPr id="8" name="TextBox 7">
            <a:extLst>
              <a:ext uri="{FF2B5EF4-FFF2-40B4-BE49-F238E27FC236}">
                <a16:creationId xmlns:a16="http://schemas.microsoft.com/office/drawing/2014/main" id="{50D1CC5E-B14E-1597-A521-447E088311D9}"/>
              </a:ext>
            </a:extLst>
          </p:cNvPr>
          <p:cNvSpPr txBox="1"/>
          <p:nvPr/>
        </p:nvSpPr>
        <p:spPr>
          <a:xfrm>
            <a:off x="6290412" y="4919792"/>
            <a:ext cx="5598993" cy="1184940"/>
          </a:xfrm>
          <a:prstGeom prst="rect">
            <a:avLst/>
          </a:prstGeom>
          <a:noFill/>
          <a:ln w="22225">
            <a:solidFill>
              <a:schemeClr val="accent2">
                <a:lumMod val="75000"/>
              </a:schemeClr>
            </a:solidFill>
          </a:ln>
        </p:spPr>
        <p:txBody>
          <a:bodyPr wrap="square" rtlCol="0">
            <a:spAutoFit/>
          </a:bodyPr>
          <a:lstStyle/>
          <a:p>
            <a:pPr algn="ct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AB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kimya</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endüstrisinin</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güven</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göstergesi</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Eylül</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2024'te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kötüleşti</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ve</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kriz</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öncesi</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seviyelerin</a:t>
            </a:r>
            <a:r>
              <a:rPr lang="en-GB"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sz="1800"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oldukça</a:t>
            </a:r>
            <a:r>
              <a:rPr lang="tr-TR" sz="1800" dirty="0">
                <a:solidFill>
                  <a:schemeClr val="accent2"/>
                </a:solidFill>
                <a:effectLst/>
                <a:latin typeface="Aptos" panose="020B0004020202020204" pitchFamily="34" charset="0"/>
                <a:ea typeface="Aptos" panose="020B0004020202020204" pitchFamily="34" charset="0"/>
                <a:cs typeface="Arial" panose="020B0604020202020204" pitchFamily="34" charset="0"/>
              </a:rPr>
              <a:t> altında kaldı.</a:t>
            </a:r>
          </a:p>
          <a:p>
            <a:pPr algn="ctr"/>
            <a:endParaRPr lang="en-GB" sz="1700" dirty="0">
              <a:solidFill>
                <a:schemeClr val="accent2"/>
              </a:solidFill>
              <a:highlight>
                <a:srgbClr val="FFFF00"/>
              </a:highlight>
              <a:latin typeface="Aptos" panose="020B0004020202020204" pitchFamily="34" charset="0"/>
            </a:endParaRPr>
          </a:p>
        </p:txBody>
      </p:sp>
      <p:sp>
        <p:nvSpPr>
          <p:cNvPr id="4" name="Arrow: Down 3">
            <a:extLst>
              <a:ext uri="{FF2B5EF4-FFF2-40B4-BE49-F238E27FC236}">
                <a16:creationId xmlns:a16="http://schemas.microsoft.com/office/drawing/2014/main" id="{DD7A3AEF-6552-EC6F-AB1C-5A51E9117BF6}"/>
              </a:ext>
            </a:extLst>
          </p:cNvPr>
          <p:cNvSpPr/>
          <p:nvPr/>
        </p:nvSpPr>
        <p:spPr>
          <a:xfrm rot="10800000">
            <a:off x="5025798" y="3132221"/>
            <a:ext cx="286430" cy="653143"/>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Tree>
    <p:extLst>
      <p:ext uri="{BB962C8B-B14F-4D97-AF65-F5344CB8AC3E}">
        <p14:creationId xmlns:p14="http://schemas.microsoft.com/office/powerpoint/2010/main" val="396267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81B9-BF9A-DAE9-5606-B46B56DC7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4B918-CA9C-64DC-20E7-1A1D520F38A4}"/>
              </a:ext>
            </a:extLst>
          </p:cNvPr>
          <p:cNvSpPr>
            <a:spLocks noGrp="1"/>
          </p:cNvSpPr>
          <p:nvPr>
            <p:ph type="title"/>
          </p:nvPr>
        </p:nvSpPr>
        <p:spPr>
          <a:xfrm>
            <a:off x="723122" y="211797"/>
            <a:ext cx="11351261" cy="707887"/>
          </a:xfrm>
        </p:spPr>
        <p:txBody>
          <a:bodyPr>
            <a:noAutofit/>
          </a:bodyPr>
          <a:lstStyle/>
          <a:p>
            <a:r>
              <a:rPr lang="tr-TR"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2024'te Avrupa gaz fiyatları (Ocak-Ağustos): Kriz öncesi seviyelerin %76 üzerinde</a:t>
            </a:r>
            <a:endParaRPr lang="en-BE"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3" name="Fußzeilenplatzhalter 4">
            <a:extLst>
              <a:ext uri="{FF2B5EF4-FFF2-40B4-BE49-F238E27FC236}">
                <a16:creationId xmlns:a16="http://schemas.microsoft.com/office/drawing/2014/main" id="{CFEBD235-3894-A2DD-E544-A94F667D501B}"/>
              </a:ext>
            </a:extLst>
          </p:cNvPr>
          <p:cNvSpPr txBox="1">
            <a:spLocks/>
          </p:cNvSpPr>
          <p:nvPr/>
        </p:nvSpPr>
        <p:spPr>
          <a:xfrm>
            <a:off x="547268" y="6326412"/>
            <a:ext cx="8130388"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latin typeface="Calibri"/>
              </a:rPr>
              <a:t>Kaynak</a:t>
            </a:r>
            <a:r>
              <a:rPr kumimoji="0" lang="en-GB" sz="1200" b="0" i="0" u="none" strike="noStrike" kern="1200" cap="none" spc="0" normalizeH="0" baseline="0" noProof="0" dirty="0">
                <a:ln>
                  <a:noFill/>
                </a:ln>
                <a:solidFill>
                  <a:srgbClr val="595959"/>
                </a:solidFill>
                <a:effectLst/>
                <a:uLnTx/>
                <a:uFillTx/>
                <a:latin typeface="Calibri"/>
                <a:ea typeface="+mn-ea"/>
                <a:cs typeface="+mn-cs"/>
              </a:rPr>
              <a:t>: ICE Dutch TTF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Doğal</a:t>
            </a:r>
            <a:r>
              <a:rPr kumimoji="0" lang="en-GB" sz="1200" b="0" i="0" u="none" strike="noStrike" kern="1200" cap="none" spc="0" normalizeH="0" baseline="0" noProof="0" dirty="0">
                <a:ln>
                  <a:noFill/>
                </a:ln>
                <a:solidFill>
                  <a:srgbClr val="595959"/>
                </a:solidFill>
                <a:effectLst/>
                <a:uLnTx/>
                <a:uFillTx/>
                <a:latin typeface="Calibri"/>
                <a:ea typeface="+mn-ea"/>
                <a:cs typeface="+mn-cs"/>
              </a:rPr>
              <a:t> Gaz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Vadeli</a:t>
            </a:r>
            <a:r>
              <a:rPr kumimoji="0" lang="en-GB" sz="1200" b="0" i="0" u="none" strike="noStrike" kern="1200" cap="none" spc="0" normalizeH="0" baseline="0" noProof="0" dirty="0">
                <a:ln>
                  <a:noFill/>
                </a:ln>
                <a:solidFill>
                  <a:srgbClr val="595959"/>
                </a:solidFill>
                <a:effectLst/>
                <a:uLnTx/>
                <a:uFillTx/>
                <a:latin typeface="Calibri"/>
                <a:ea typeface="+mn-ea"/>
                <a:cs typeface="+mn-cs"/>
              </a:rPr>
              <a:t>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İşlemleri</a:t>
            </a:r>
            <a:r>
              <a:rPr kumimoji="0" lang="en-GB" sz="1200" b="0" i="0" u="none" strike="noStrike" kern="1200" cap="none" spc="0" normalizeH="0" baseline="0" noProof="0" dirty="0">
                <a:ln>
                  <a:noFill/>
                </a:ln>
                <a:solidFill>
                  <a:srgbClr val="595959"/>
                </a:solidFill>
                <a:effectLst/>
                <a:uLnTx/>
                <a:uFillTx/>
                <a:latin typeface="Calibri"/>
                <a:ea typeface="+mn-ea"/>
                <a:cs typeface="+mn-cs"/>
              </a:rPr>
              <a:t>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Geçmiş</a:t>
            </a:r>
            <a:r>
              <a:rPr kumimoji="0" lang="en-GB" sz="1200" b="0" i="0" u="none" strike="noStrike" kern="1200" cap="none" spc="0" normalizeH="0" baseline="0" noProof="0" dirty="0">
                <a:ln>
                  <a:noFill/>
                </a:ln>
                <a:solidFill>
                  <a:srgbClr val="595959"/>
                </a:solidFill>
                <a:effectLst/>
                <a:uLnTx/>
                <a:uFillTx/>
                <a:latin typeface="Calibri"/>
                <a:ea typeface="+mn-ea"/>
                <a:cs typeface="+mn-cs"/>
              </a:rPr>
              <a:t>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Fiyatlar</a:t>
            </a:r>
            <a:r>
              <a:rPr kumimoji="0" lang="en-GB" sz="1200" b="0" i="0" u="none" strike="noStrike" kern="1200" cap="none" spc="0" normalizeH="0" baseline="0" noProof="0" dirty="0">
                <a:ln>
                  <a:noFill/>
                </a:ln>
                <a:solidFill>
                  <a:srgbClr val="595959"/>
                </a:solidFill>
                <a:effectLst/>
                <a:uLnTx/>
                <a:uFillTx/>
                <a:latin typeface="Calibri"/>
                <a:ea typeface="+mn-ea"/>
                <a:cs typeface="+mn-cs"/>
              </a:rPr>
              <a:t> - Investing.com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ve</a:t>
            </a:r>
            <a:r>
              <a:rPr kumimoji="0" lang="en-GB" sz="1200" b="0" i="0" u="none" strike="noStrike" kern="1200" cap="none" spc="0" normalizeH="0" baseline="0" noProof="0" dirty="0">
                <a:ln>
                  <a:noFill/>
                </a:ln>
                <a:solidFill>
                  <a:srgbClr val="595959"/>
                </a:solidFill>
                <a:effectLst/>
                <a:uLnTx/>
                <a:uFillTx/>
                <a:latin typeface="Calibri"/>
                <a:ea typeface="+mn-ea"/>
                <a:cs typeface="+mn-cs"/>
              </a:rPr>
              <a:t> INSEE Petrol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Fiyatları</a:t>
            </a:r>
            <a:r>
              <a:rPr kumimoji="0" lang="en-GB" sz="1200" b="0" i="0" u="none" strike="noStrike" kern="1200" cap="none" spc="0" normalizeH="0" baseline="0" noProof="0" dirty="0">
                <a:ln>
                  <a:noFill/>
                </a:ln>
                <a:solidFill>
                  <a:srgbClr val="595959"/>
                </a:solidFill>
                <a:effectLst/>
                <a:uLnTx/>
                <a:uFillTx/>
                <a:latin typeface="Calibri"/>
                <a:ea typeface="+mn-ea"/>
                <a:cs typeface="+mn-cs"/>
              </a:rPr>
              <a:t>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verileri</a:t>
            </a: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40F429DE-7E83-7A68-478E-B8800C413F66}"/>
              </a:ext>
            </a:extLst>
          </p:cNvPr>
          <p:cNvPicPr>
            <a:picLocks noChangeAspect="1"/>
          </p:cNvPicPr>
          <p:nvPr/>
        </p:nvPicPr>
        <p:blipFill>
          <a:blip r:embed="rId3"/>
          <a:stretch>
            <a:fillRect/>
          </a:stretch>
        </p:blipFill>
        <p:spPr>
          <a:xfrm>
            <a:off x="506624" y="1292541"/>
            <a:ext cx="11384668" cy="3495804"/>
          </a:xfrm>
          <a:prstGeom prst="rect">
            <a:avLst/>
          </a:prstGeom>
        </p:spPr>
      </p:pic>
      <p:sp>
        <p:nvSpPr>
          <p:cNvPr id="8" name="TextBox 7">
            <a:extLst>
              <a:ext uri="{FF2B5EF4-FFF2-40B4-BE49-F238E27FC236}">
                <a16:creationId xmlns:a16="http://schemas.microsoft.com/office/drawing/2014/main" id="{784DF44E-1DED-6158-5470-6BEC22184137}"/>
              </a:ext>
            </a:extLst>
          </p:cNvPr>
          <p:cNvSpPr txBox="1"/>
          <p:nvPr/>
        </p:nvSpPr>
        <p:spPr>
          <a:xfrm>
            <a:off x="896071" y="4920152"/>
            <a:ext cx="5022408" cy="877163"/>
          </a:xfrm>
          <a:prstGeom prst="rect">
            <a:avLst/>
          </a:prstGeom>
          <a:solidFill>
            <a:schemeClr val="bg1"/>
          </a:solidFill>
          <a:ln w="25400">
            <a:solidFill>
              <a:schemeClr val="accent2"/>
            </a:solidFill>
          </a:ln>
        </p:spPr>
        <p:txBody>
          <a:bodyPr wrap="square" rtlCol="0">
            <a:spAutoFit/>
          </a:bodyPr>
          <a:lstStyle/>
          <a:p>
            <a:pPr algn="ctr"/>
            <a:r>
              <a:rPr lang="tr-TR" sz="1700" dirty="0">
                <a:solidFill>
                  <a:schemeClr val="accent2"/>
                </a:solidFill>
                <a:effectLst/>
                <a:latin typeface="Aptos" panose="020B0004020202020204" pitchFamily="34" charset="0"/>
                <a:ea typeface="Arial Unicode MS"/>
              </a:rPr>
              <a:t>Enerji maliyetleri, özellikle Amerika Birleşik Devletleri ve Orta Doğu ile kıyaslandığında, Avrupa kimya endüstrisinin yumuşak karnıdır.</a:t>
            </a:r>
            <a:endParaRPr lang="en-GB" sz="1700" dirty="0">
              <a:solidFill>
                <a:schemeClr val="accent2"/>
              </a:solidFill>
              <a:effectLst/>
              <a:highlight>
                <a:srgbClr val="FFFF00"/>
              </a:highlight>
              <a:latin typeface="Aptos" panose="020B0004020202020204" pitchFamily="34" charset="0"/>
              <a:ea typeface="Arial Unicode MS"/>
            </a:endParaRPr>
          </a:p>
        </p:txBody>
      </p:sp>
      <p:sp>
        <p:nvSpPr>
          <p:cNvPr id="9" name="TextBox 8">
            <a:extLst>
              <a:ext uri="{FF2B5EF4-FFF2-40B4-BE49-F238E27FC236}">
                <a16:creationId xmlns:a16="http://schemas.microsoft.com/office/drawing/2014/main" id="{DBE85CDE-5E35-7C33-BEE3-5037362EF782}"/>
              </a:ext>
            </a:extLst>
          </p:cNvPr>
          <p:cNvSpPr txBox="1"/>
          <p:nvPr/>
        </p:nvSpPr>
        <p:spPr>
          <a:xfrm>
            <a:off x="6677462" y="4907116"/>
            <a:ext cx="5123154" cy="923330"/>
          </a:xfrm>
          <a:prstGeom prst="rect">
            <a:avLst/>
          </a:prstGeom>
          <a:solidFill>
            <a:schemeClr val="bg1"/>
          </a:solidFill>
          <a:ln w="25400">
            <a:solidFill>
              <a:schemeClr val="accent2"/>
            </a:solidFill>
          </a:ln>
        </p:spPr>
        <p:txBody>
          <a:bodyPr wrap="square" rtlCol="0">
            <a:spAutoFit/>
          </a:bodyPr>
          <a:lstStyle/>
          <a:p>
            <a:pPr algn="ctr"/>
            <a:r>
              <a:rPr lang="en-GB" dirty="0" err="1">
                <a:solidFill>
                  <a:schemeClr val="accent2"/>
                </a:solidFill>
                <a:latin typeface="Aptos" panose="020B0004020202020204" pitchFamily="34" charset="0"/>
                <a:ea typeface="Arial Unicode MS"/>
              </a:rPr>
              <a:t>ABD'ye</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kıyasla</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Avrupa</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gaz</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fiyatları</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Ağustos</a:t>
            </a:r>
            <a:r>
              <a:rPr lang="en-GB" dirty="0">
                <a:solidFill>
                  <a:schemeClr val="accent2"/>
                </a:solidFill>
                <a:latin typeface="Aptos" panose="020B0004020202020204" pitchFamily="34" charset="0"/>
                <a:ea typeface="Arial Unicode MS"/>
              </a:rPr>
              <a:t> 2024) 4,3 kat </a:t>
            </a:r>
            <a:r>
              <a:rPr lang="en-GB" dirty="0" err="1">
                <a:solidFill>
                  <a:schemeClr val="accent2"/>
                </a:solidFill>
                <a:latin typeface="Aptos" panose="020B0004020202020204" pitchFamily="34" charset="0"/>
                <a:ea typeface="Arial Unicode MS"/>
              </a:rPr>
              <a:t>daha</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yüksektir</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ve</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Avrupa'yı</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rekabet</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açısından</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dezavantajlı</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bir</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konumda</a:t>
            </a:r>
            <a:r>
              <a:rPr lang="en-GB" dirty="0">
                <a:solidFill>
                  <a:schemeClr val="accent2"/>
                </a:solidFill>
                <a:latin typeface="Aptos" panose="020B0004020202020204" pitchFamily="34" charset="0"/>
                <a:ea typeface="Arial Unicode MS"/>
              </a:rPr>
              <a:t> </a:t>
            </a:r>
            <a:r>
              <a:rPr lang="en-GB" dirty="0" err="1">
                <a:solidFill>
                  <a:schemeClr val="accent2"/>
                </a:solidFill>
                <a:latin typeface="Aptos" panose="020B0004020202020204" pitchFamily="34" charset="0"/>
                <a:ea typeface="Arial Unicode MS"/>
              </a:rPr>
              <a:t>kılmaktadır</a:t>
            </a:r>
            <a:r>
              <a:rPr lang="tr-TR" dirty="0">
                <a:solidFill>
                  <a:schemeClr val="accent2"/>
                </a:solidFill>
                <a:latin typeface="Aptos" panose="020B0004020202020204" pitchFamily="34" charset="0"/>
                <a:ea typeface="Arial Unicode MS"/>
              </a:rPr>
              <a:t>.</a:t>
            </a:r>
            <a:endParaRPr lang="en-GB" sz="2000" dirty="0">
              <a:solidFill>
                <a:schemeClr val="accent2"/>
              </a:solidFill>
              <a:effectLst/>
              <a:highlight>
                <a:srgbClr val="FFFF00"/>
              </a:highlight>
              <a:latin typeface="Aptos" panose="020B0004020202020204" pitchFamily="34" charset="0"/>
              <a:ea typeface="Arial Unicode MS"/>
            </a:endParaRPr>
          </a:p>
        </p:txBody>
      </p:sp>
    </p:spTree>
    <p:extLst>
      <p:ext uri="{BB962C8B-B14F-4D97-AF65-F5344CB8AC3E}">
        <p14:creationId xmlns:p14="http://schemas.microsoft.com/office/powerpoint/2010/main" val="2764246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12694" y="178731"/>
            <a:ext cx="11391722" cy="620587"/>
          </a:xfrm>
        </p:spPr>
        <p:txBody>
          <a:bodyPr>
            <a:noAutofit/>
          </a:bodyPr>
          <a:lstStyle/>
          <a:p>
            <a:r>
              <a:rPr lang="tr-TR" sz="2400" b="0" dirty="0">
                <a:solidFill>
                  <a:schemeClr val="accent2"/>
                </a:solidFill>
                <a:uFill>
                  <a:solidFill>
                    <a:srgbClr val="528F2A"/>
                  </a:solidFill>
                </a:uFill>
                <a:latin typeface="Poppins" panose="00000500000000000000" pitchFamily="2" charset="0"/>
                <a:ea typeface="Arial Unicode MS"/>
                <a:cs typeface="Poppins" panose="00000500000000000000" pitchFamily="2" charset="0"/>
              </a:rPr>
              <a:t>Temel</a:t>
            </a:r>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 AB27 </a:t>
            </a:r>
            <a:r>
              <a:rPr lang="en-GB" sz="2400" b="0" dirty="0" err="1">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ülkeleri</a:t>
            </a:r>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 2024 </a:t>
            </a:r>
            <a:r>
              <a:rPr lang="en-GB" sz="2400" b="0" dirty="0" err="1">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yılında</a:t>
            </a:r>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 </a:t>
            </a:r>
            <a:r>
              <a:rPr lang="en-GB" sz="2400" b="0" dirty="0" err="1">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daha</a:t>
            </a:r>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 iyi </a:t>
            </a:r>
            <a:r>
              <a:rPr lang="tr-TR"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kimyasal </a:t>
            </a:r>
            <a:r>
              <a:rPr lang="en-GB" sz="2400" b="0" dirty="0" err="1">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üretim</a:t>
            </a:r>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 </a:t>
            </a:r>
            <a:r>
              <a:rPr lang="en-GB" sz="2400" b="0" dirty="0" err="1">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sonuçları</a:t>
            </a:r>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 </a:t>
            </a:r>
            <a:r>
              <a:rPr lang="en-GB" sz="2400" b="0" dirty="0" err="1">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gösterdi</a:t>
            </a:r>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 (</a:t>
            </a:r>
            <a:r>
              <a:rPr lang="en-GB" sz="2400" b="0" dirty="0" err="1">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Ocak-Temmuz</a:t>
            </a:r>
            <a:r>
              <a:rPr lang="en-GB" sz="2400" b="0" dirty="0">
                <a:solidFill>
                  <a:schemeClr val="accent2"/>
                </a:solidFill>
                <a:effectLst/>
                <a:uFill>
                  <a:solidFill>
                    <a:srgbClr val="528F2A"/>
                  </a:solidFill>
                </a:uFill>
                <a:latin typeface="Poppins" panose="00000500000000000000" pitchFamily="2" charset="0"/>
                <a:ea typeface="Arial Unicode MS"/>
                <a:cs typeface="Poppins" panose="00000500000000000000" pitchFamily="2" charset="0"/>
              </a:rPr>
              <a:t>)</a:t>
            </a:r>
            <a:endParaRPr lang="en-GB" sz="2400" b="0" dirty="0">
              <a:solidFill>
                <a:schemeClr val="accent2"/>
              </a:solidFill>
              <a:highlight>
                <a:srgbClr val="FFFF00"/>
              </a:highlight>
              <a:latin typeface="Poppins" panose="00000500000000000000" pitchFamily="2" charset="0"/>
              <a:ea typeface="Calibri" panose="020F0502020204030204" pitchFamily="34" charset="0"/>
              <a:cs typeface="Poppins" panose="00000500000000000000" pitchFamily="2"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latin typeface="Calibri"/>
              </a:rPr>
              <a:t>Kaynak</a:t>
            </a:r>
            <a:r>
              <a:rPr kumimoji="0" lang="en-GB" b="0" i="0" u="none" strike="noStrike" kern="1200" cap="none" spc="0" normalizeH="0" baseline="0" dirty="0">
                <a:ln>
                  <a:noFill/>
                </a:ln>
                <a:solidFill>
                  <a:srgbClr val="595959"/>
                </a:solidFill>
                <a:effectLst/>
                <a:uLnTx/>
                <a:uFillTx/>
                <a:latin typeface="Calibri"/>
                <a:ea typeface="+mn-ea"/>
                <a:cs typeface="+mn-cs"/>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ve</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err="1">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Cefic</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Anal</a:t>
            </a:r>
            <a:r>
              <a:rPr kumimoji="0" lang="tr-TR"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izi</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
        <p:nvSpPr>
          <p:cNvPr id="10" name="TextBox 9">
            <a:extLst>
              <a:ext uri="{FF2B5EF4-FFF2-40B4-BE49-F238E27FC236}">
                <a16:creationId xmlns:a16="http://schemas.microsoft.com/office/drawing/2014/main" id="{E71B47EB-18A6-B0F5-9761-B163443E7B87}"/>
              </a:ext>
            </a:extLst>
          </p:cNvPr>
          <p:cNvSpPr txBox="1"/>
          <p:nvPr/>
        </p:nvSpPr>
        <p:spPr>
          <a:xfrm>
            <a:off x="6245352" y="4934618"/>
            <a:ext cx="5744961" cy="923330"/>
          </a:xfrm>
          <a:prstGeom prst="rect">
            <a:avLst/>
          </a:prstGeom>
          <a:solidFill>
            <a:schemeClr val="bg1"/>
          </a:solidFill>
          <a:ln w="25400">
            <a:solidFill>
              <a:schemeClr val="accent2"/>
            </a:solidFill>
          </a:ln>
        </p:spPr>
        <p:txBody>
          <a:bodyPr wrap="square" rtlCol="0">
            <a:spAutoFit/>
          </a:bodyPr>
          <a:lstStyle/>
          <a:p>
            <a:pPr algn="ct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Almanya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2024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yılında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Ocak-Temmuz</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üretimini</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%5,7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oranında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artırdı</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İspanya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en</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yüksek</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büyümeyi</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gösterdi</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Fransa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ve</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İtalya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%1'in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altında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mütevazı</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bir</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artış</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kaydetti</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p>
        </p:txBody>
      </p:sp>
      <p:sp>
        <p:nvSpPr>
          <p:cNvPr id="11" name="TextBox 10">
            <a:extLst>
              <a:ext uri="{FF2B5EF4-FFF2-40B4-BE49-F238E27FC236}">
                <a16:creationId xmlns:a16="http://schemas.microsoft.com/office/drawing/2014/main" id="{CA524BF7-9F0B-D6EB-73A9-6DE1BA483F9C}"/>
              </a:ext>
            </a:extLst>
          </p:cNvPr>
          <p:cNvSpPr txBox="1"/>
          <p:nvPr/>
        </p:nvSpPr>
        <p:spPr>
          <a:xfrm>
            <a:off x="390773" y="4942014"/>
            <a:ext cx="5854579" cy="923330"/>
          </a:xfrm>
          <a:prstGeom prst="rect">
            <a:avLst/>
          </a:prstGeom>
          <a:solidFill>
            <a:schemeClr val="bg1"/>
          </a:solidFill>
          <a:ln w="25400">
            <a:solidFill>
              <a:schemeClr val="accent2"/>
            </a:solidFill>
          </a:ln>
        </p:spPr>
        <p:txBody>
          <a:bodyPr wrap="square" rtlCol="0">
            <a:spAutoFit/>
          </a:bodyPr>
          <a:lstStyle/>
          <a:p>
            <a:pPr algn="ct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2024, 2023'ten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daha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iyi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sonuçlar</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göstermiştir</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Ancak</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zayıf</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talep</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ve</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yüksek</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işletme</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maliyetleri</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gibi</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zorluklar</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AB27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kimya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şirketleri</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üzerinde</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baskı</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oluşturmaya</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devam</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 </a:t>
            </a:r>
            <a:r>
              <a:rPr lang="en-GB" dirty="0" err="1">
                <a:solidFill>
                  <a:schemeClr val="accent2"/>
                </a:solidFill>
                <a:effectLst/>
                <a:latin typeface="Aptos" panose="020B0004020202020204" pitchFamily="34" charset="0"/>
                <a:ea typeface="Aptos" panose="020B0004020202020204" pitchFamily="34" charset="0"/>
                <a:cs typeface="Arial" panose="020B0604020202020204" pitchFamily="34" charset="0"/>
              </a:rPr>
              <a:t>ediyor</a:t>
            </a:r>
            <a:r>
              <a:rPr lang="en-GB" dirty="0">
                <a:solidFill>
                  <a:schemeClr val="accent2"/>
                </a:solidFill>
                <a:effectLst/>
                <a:latin typeface="Aptos" panose="020B0004020202020204" pitchFamily="34" charset="0"/>
                <a:ea typeface="Aptos" panose="020B0004020202020204" pitchFamily="34" charset="0"/>
                <a:cs typeface="Arial" panose="020B0604020202020204" pitchFamily="34" charset="0"/>
              </a:rPr>
              <a:t>.</a:t>
            </a:r>
          </a:p>
        </p:txBody>
      </p:sp>
      <p:pic>
        <p:nvPicPr>
          <p:cNvPr id="6" name="Picture 5">
            <a:extLst>
              <a:ext uri="{FF2B5EF4-FFF2-40B4-BE49-F238E27FC236}">
                <a16:creationId xmlns:a16="http://schemas.microsoft.com/office/drawing/2014/main" id="{8BBB34FD-8D68-821F-A5D8-2B80724C9B6E}"/>
              </a:ext>
            </a:extLst>
          </p:cNvPr>
          <p:cNvPicPr>
            <a:picLocks noChangeAspect="1"/>
          </p:cNvPicPr>
          <p:nvPr/>
        </p:nvPicPr>
        <p:blipFill>
          <a:blip r:embed="rId3"/>
          <a:stretch>
            <a:fillRect/>
          </a:stretch>
        </p:blipFill>
        <p:spPr>
          <a:xfrm>
            <a:off x="390773" y="1158112"/>
            <a:ext cx="11723605" cy="3495168"/>
          </a:xfrm>
          <a:prstGeom prst="rect">
            <a:avLst/>
          </a:prstGeom>
        </p:spPr>
      </p:pic>
    </p:spTree>
    <p:extLst>
      <p:ext uri="{BB962C8B-B14F-4D97-AF65-F5344CB8AC3E}">
        <p14:creationId xmlns:p14="http://schemas.microsoft.com/office/powerpoint/2010/main" val="43797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1BE5972B-3F62-4368-8465-B31F86BB492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6" name="Objekt 5" hidden="1">
                        <a:extLst>
                          <a:ext uri="{FF2B5EF4-FFF2-40B4-BE49-F238E27FC236}">
                            <a16:creationId xmlns:a16="http://schemas.microsoft.com/office/drawing/2014/main" id="{1BE5972B-3F62-4368-8465-B31F86BB492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D442E6A-D5BA-4BAE-84A1-384DE6C05BFB}"/>
              </a:ext>
            </a:extLst>
          </p:cNvPr>
          <p:cNvSpPr>
            <a:spLocks noGrp="1"/>
          </p:cNvSpPr>
          <p:nvPr>
            <p:ph type="title"/>
          </p:nvPr>
        </p:nvSpPr>
        <p:spPr>
          <a:xfrm>
            <a:off x="468389" y="233265"/>
            <a:ext cx="11458610" cy="793282"/>
          </a:xfrm>
          <a:noFill/>
        </p:spPr>
        <p:txBody>
          <a:bodyPr vert="horz">
            <a:noAutofit/>
          </a:bodyPr>
          <a:lstStyle/>
          <a:p>
            <a:r>
              <a:rPr lang="tr-TR"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AB27 kimyasal madde ticareti (hacim) 2024 yılında %5,4 arttı (Ocak-Haziran)</a:t>
            </a:r>
            <a:endParaRPr lang="en-BE"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pic>
        <p:nvPicPr>
          <p:cNvPr id="5" name="Picture 4">
            <a:extLst>
              <a:ext uri="{FF2B5EF4-FFF2-40B4-BE49-F238E27FC236}">
                <a16:creationId xmlns:a16="http://schemas.microsoft.com/office/drawing/2014/main" id="{99AEFC05-071A-CC9E-BE8E-84E10ACF32B6}"/>
              </a:ext>
            </a:extLst>
          </p:cNvPr>
          <p:cNvPicPr>
            <a:picLocks noChangeAspect="1"/>
          </p:cNvPicPr>
          <p:nvPr/>
        </p:nvPicPr>
        <p:blipFill>
          <a:blip r:embed="rId6"/>
          <a:stretch>
            <a:fillRect/>
          </a:stretch>
        </p:blipFill>
        <p:spPr>
          <a:xfrm>
            <a:off x="230475" y="1228143"/>
            <a:ext cx="5967219" cy="3534241"/>
          </a:xfrm>
          <a:prstGeom prst="rect">
            <a:avLst/>
          </a:prstGeom>
          <a:ln>
            <a:solidFill>
              <a:schemeClr val="bg2">
                <a:lumMod val="50000"/>
              </a:schemeClr>
            </a:solidFill>
          </a:ln>
        </p:spPr>
      </p:pic>
      <p:pic>
        <p:nvPicPr>
          <p:cNvPr id="8" name="Picture 7">
            <a:extLst>
              <a:ext uri="{FF2B5EF4-FFF2-40B4-BE49-F238E27FC236}">
                <a16:creationId xmlns:a16="http://schemas.microsoft.com/office/drawing/2014/main" id="{C43F5417-9899-17D9-6F59-9A17EE343071}"/>
              </a:ext>
            </a:extLst>
          </p:cNvPr>
          <p:cNvPicPr>
            <a:picLocks noChangeAspect="1"/>
          </p:cNvPicPr>
          <p:nvPr/>
        </p:nvPicPr>
        <p:blipFill>
          <a:blip r:embed="rId7"/>
          <a:stretch>
            <a:fillRect/>
          </a:stretch>
        </p:blipFill>
        <p:spPr>
          <a:xfrm>
            <a:off x="6202483" y="1228143"/>
            <a:ext cx="5867597" cy="3534241"/>
          </a:xfrm>
          <a:prstGeom prst="rect">
            <a:avLst/>
          </a:prstGeom>
          <a:ln>
            <a:solidFill>
              <a:schemeClr val="bg2">
                <a:lumMod val="50000"/>
              </a:schemeClr>
            </a:solidFill>
          </a:ln>
        </p:spPr>
      </p:pic>
      <p:sp>
        <p:nvSpPr>
          <p:cNvPr id="4" name="TextBox 3">
            <a:extLst>
              <a:ext uri="{FF2B5EF4-FFF2-40B4-BE49-F238E27FC236}">
                <a16:creationId xmlns:a16="http://schemas.microsoft.com/office/drawing/2014/main" id="{1069C4DD-4EBE-1BB4-29F7-F3CE2FBBE450}"/>
              </a:ext>
            </a:extLst>
          </p:cNvPr>
          <p:cNvSpPr txBox="1"/>
          <p:nvPr/>
        </p:nvSpPr>
        <p:spPr>
          <a:xfrm>
            <a:off x="7292201" y="4966613"/>
            <a:ext cx="4596648" cy="1200329"/>
          </a:xfrm>
          <a:prstGeom prst="rect">
            <a:avLst/>
          </a:prstGeom>
          <a:solidFill>
            <a:schemeClr val="bg1"/>
          </a:solidFill>
          <a:ln w="25400">
            <a:solidFill>
              <a:schemeClr val="accent2"/>
            </a:solidFill>
          </a:ln>
        </p:spPr>
        <p:txBody>
          <a:bodyPr wrap="square" rtlCol="0">
            <a:spAutoFit/>
          </a:bodyPr>
          <a:lstStyle/>
          <a:p>
            <a:pPr algn="ctr"/>
            <a:r>
              <a:rPr lang="en-GB" sz="1800" dirty="0">
                <a:solidFill>
                  <a:schemeClr val="accent2"/>
                </a:solidFill>
                <a:effectLst/>
                <a:latin typeface="Aptos" panose="020B0004020202020204" pitchFamily="34" charset="0"/>
                <a:ea typeface="Arial Unicode MS"/>
              </a:rPr>
              <a:t>AB27'nin </a:t>
            </a:r>
            <a:r>
              <a:rPr lang="en-GB" sz="1800" dirty="0" err="1">
                <a:solidFill>
                  <a:schemeClr val="accent2"/>
                </a:solidFill>
                <a:effectLst/>
                <a:latin typeface="Aptos" panose="020B0004020202020204" pitchFamily="34" charset="0"/>
                <a:ea typeface="Arial Unicode MS"/>
              </a:rPr>
              <a:t>kimyasal</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madde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ithalatı</a:t>
            </a:r>
            <a:r>
              <a:rPr lang="en-GB" sz="1800" dirty="0">
                <a:solidFill>
                  <a:schemeClr val="accent2"/>
                </a:solidFill>
                <a:effectLst/>
                <a:latin typeface="Aptos" panose="020B0004020202020204" pitchFamily="34" charset="0"/>
                <a:ea typeface="Arial Unicode MS"/>
              </a:rPr>
              <a:t> 2023'ün ilk </a:t>
            </a:r>
            <a:r>
              <a:rPr lang="en-GB" sz="1800" dirty="0" err="1">
                <a:solidFill>
                  <a:schemeClr val="accent2"/>
                </a:solidFill>
                <a:effectLst/>
                <a:latin typeface="Aptos" panose="020B0004020202020204" pitchFamily="34" charset="0"/>
                <a:ea typeface="Arial Unicode MS"/>
              </a:rPr>
              <a:t>yarısında</a:t>
            </a:r>
            <a:r>
              <a:rPr lang="en-GB" sz="1800" dirty="0">
                <a:solidFill>
                  <a:schemeClr val="accent2"/>
                </a:solidFill>
                <a:effectLst/>
                <a:latin typeface="Aptos" panose="020B0004020202020204" pitchFamily="34" charset="0"/>
                <a:ea typeface="Arial Unicode MS"/>
              </a:rPr>
              <a:t> 46</a:t>
            </a:r>
            <a:r>
              <a:rPr lang="tr-TR" sz="1800" dirty="0">
                <a:solidFill>
                  <a:schemeClr val="accent2"/>
                </a:solidFill>
                <a:effectLst/>
                <a:latin typeface="Aptos" panose="020B0004020202020204" pitchFamily="34" charset="0"/>
                <a:ea typeface="Arial Unicode MS"/>
              </a:rPr>
              <a:t>.</a:t>
            </a:r>
            <a:r>
              <a:rPr lang="en-GB" sz="1800" dirty="0">
                <a:solidFill>
                  <a:schemeClr val="accent2"/>
                </a:solidFill>
                <a:effectLst/>
                <a:latin typeface="Aptos" panose="020B0004020202020204" pitchFamily="34" charset="0"/>
                <a:ea typeface="Arial Unicode MS"/>
              </a:rPr>
              <a:t>3 ton </a:t>
            </a:r>
            <a:r>
              <a:rPr lang="en-GB" sz="1800" dirty="0" err="1">
                <a:solidFill>
                  <a:schemeClr val="accent2"/>
                </a:solidFill>
                <a:effectLst/>
                <a:latin typeface="Aptos" panose="020B0004020202020204" pitchFamily="34" charset="0"/>
                <a:ea typeface="Arial Unicode MS"/>
              </a:rPr>
              <a:t>iken</a:t>
            </a:r>
            <a:r>
              <a:rPr lang="en-GB" sz="1800" dirty="0">
                <a:solidFill>
                  <a:schemeClr val="accent2"/>
                </a:solidFill>
                <a:effectLst/>
                <a:latin typeface="Aptos" panose="020B0004020202020204" pitchFamily="34" charset="0"/>
                <a:ea typeface="Arial Unicode MS"/>
              </a:rPr>
              <a:t> %2,7'lik </a:t>
            </a:r>
            <a:r>
              <a:rPr lang="en-GB" sz="1800" dirty="0" err="1">
                <a:solidFill>
                  <a:schemeClr val="accent2"/>
                </a:solidFill>
                <a:effectLst/>
                <a:latin typeface="Aptos" panose="020B0004020202020204" pitchFamily="34" charset="0"/>
                <a:ea typeface="Arial Unicode MS"/>
              </a:rPr>
              <a:t>bir</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artışla</a:t>
            </a:r>
            <a:r>
              <a:rPr lang="en-GB" sz="1800" dirty="0">
                <a:solidFill>
                  <a:schemeClr val="accent2"/>
                </a:solidFill>
                <a:effectLst/>
                <a:latin typeface="Aptos" panose="020B0004020202020204" pitchFamily="34" charset="0"/>
                <a:ea typeface="Arial Unicode MS"/>
              </a:rPr>
              <a:t> 2024'ün ilk </a:t>
            </a:r>
            <a:r>
              <a:rPr lang="en-GB" sz="1800" dirty="0" err="1">
                <a:solidFill>
                  <a:schemeClr val="accent2"/>
                </a:solidFill>
                <a:effectLst/>
                <a:latin typeface="Aptos" panose="020B0004020202020204" pitchFamily="34" charset="0"/>
                <a:ea typeface="Arial Unicode MS"/>
              </a:rPr>
              <a:t>yarısında</a:t>
            </a:r>
            <a:r>
              <a:rPr lang="en-GB" sz="1800" dirty="0">
                <a:solidFill>
                  <a:schemeClr val="accent2"/>
                </a:solidFill>
                <a:effectLst/>
                <a:latin typeface="Aptos" panose="020B0004020202020204" pitchFamily="34" charset="0"/>
                <a:ea typeface="Arial Unicode MS"/>
              </a:rPr>
              <a:t> 47</a:t>
            </a:r>
            <a:r>
              <a:rPr lang="tr-TR" sz="1800" dirty="0">
                <a:solidFill>
                  <a:schemeClr val="accent2"/>
                </a:solidFill>
                <a:effectLst/>
                <a:latin typeface="Aptos" panose="020B0004020202020204" pitchFamily="34" charset="0"/>
                <a:ea typeface="Arial Unicode MS"/>
              </a:rPr>
              <a:t>.</a:t>
            </a:r>
            <a:r>
              <a:rPr lang="en-GB" sz="1800" dirty="0">
                <a:solidFill>
                  <a:schemeClr val="accent2"/>
                </a:solidFill>
                <a:effectLst/>
                <a:latin typeface="Aptos" panose="020B0004020202020204" pitchFamily="34" charset="0"/>
                <a:ea typeface="Arial Unicode MS"/>
              </a:rPr>
              <a:t>8 (</a:t>
            </a:r>
            <a:r>
              <a:rPr lang="en-GB" sz="1800" dirty="0" err="1">
                <a:solidFill>
                  <a:schemeClr val="accent2"/>
                </a:solidFill>
                <a:effectLst/>
                <a:latin typeface="Aptos" panose="020B0004020202020204" pitchFamily="34" charset="0"/>
                <a:ea typeface="Arial Unicode MS"/>
              </a:rPr>
              <a:t>milyon</a:t>
            </a:r>
            <a:r>
              <a:rPr lang="en-GB" sz="1800" dirty="0">
                <a:solidFill>
                  <a:schemeClr val="accent2"/>
                </a:solidFill>
                <a:effectLst/>
                <a:latin typeface="Aptos" panose="020B0004020202020204" pitchFamily="34" charset="0"/>
                <a:ea typeface="Arial Unicode MS"/>
              </a:rPr>
              <a:t> ton) </a:t>
            </a:r>
            <a:r>
              <a:rPr lang="en-GB" sz="1800" dirty="0" err="1">
                <a:solidFill>
                  <a:schemeClr val="accent2"/>
                </a:solidFill>
                <a:effectLst/>
                <a:latin typeface="Aptos" panose="020B0004020202020204" pitchFamily="34" charset="0"/>
                <a:ea typeface="Arial Unicode MS"/>
              </a:rPr>
              <a:t>hacme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ulaşmıştır</a:t>
            </a:r>
            <a:r>
              <a:rPr lang="en-GB" sz="1800" dirty="0">
                <a:solidFill>
                  <a:schemeClr val="accent2"/>
                </a:solidFill>
                <a:effectLst/>
                <a:latin typeface="Aptos" panose="020B0004020202020204" pitchFamily="34" charset="0"/>
                <a:ea typeface="Arial Unicode MS"/>
              </a:rPr>
              <a:t>. </a:t>
            </a:r>
            <a:endParaRPr lang="en-GB" sz="2000" dirty="0">
              <a:solidFill>
                <a:schemeClr val="accent2"/>
              </a:solidFill>
              <a:effectLst/>
              <a:highlight>
                <a:srgbClr val="FFFF00"/>
              </a:highlight>
              <a:latin typeface="Aptos" panose="020B0004020202020204" pitchFamily="34" charset="0"/>
              <a:ea typeface="Arial Unicode MS"/>
            </a:endParaRPr>
          </a:p>
        </p:txBody>
      </p:sp>
      <p:sp>
        <p:nvSpPr>
          <p:cNvPr id="9" name="TextBox 8">
            <a:extLst>
              <a:ext uri="{FF2B5EF4-FFF2-40B4-BE49-F238E27FC236}">
                <a16:creationId xmlns:a16="http://schemas.microsoft.com/office/drawing/2014/main" id="{3385002D-790E-C849-07C2-55345EDC6520}"/>
              </a:ext>
            </a:extLst>
          </p:cNvPr>
          <p:cNvSpPr txBox="1"/>
          <p:nvPr/>
        </p:nvSpPr>
        <p:spPr>
          <a:xfrm>
            <a:off x="366695" y="4966613"/>
            <a:ext cx="6793614" cy="1200329"/>
          </a:xfrm>
          <a:prstGeom prst="rect">
            <a:avLst/>
          </a:prstGeom>
          <a:solidFill>
            <a:schemeClr val="bg1"/>
          </a:solidFill>
          <a:ln w="25400">
            <a:solidFill>
              <a:schemeClr val="accent2"/>
            </a:solidFill>
          </a:ln>
        </p:spPr>
        <p:txBody>
          <a:bodyPr wrap="square" rtlCol="0">
            <a:spAutoFit/>
          </a:bodyPr>
          <a:lstStyle/>
          <a:p>
            <a:pPr algn="ctr"/>
            <a:r>
              <a:rPr lang="en-GB" dirty="0">
                <a:solidFill>
                  <a:schemeClr val="accent2"/>
                </a:solidFill>
                <a:effectLst/>
                <a:latin typeface="Aptos" panose="020B0004020202020204" pitchFamily="34" charset="0"/>
                <a:ea typeface="Arial Unicode MS"/>
              </a:rPr>
              <a:t>AB27 </a:t>
            </a:r>
            <a:r>
              <a:rPr lang="en-GB" dirty="0" err="1">
                <a:solidFill>
                  <a:schemeClr val="accent2"/>
                </a:solidFill>
                <a:effectLst/>
                <a:latin typeface="Aptos" panose="020B0004020202020204" pitchFamily="34" charset="0"/>
                <a:ea typeface="Arial Unicode MS"/>
              </a:rPr>
              <a:t>kimya</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ihracatı</a:t>
            </a:r>
            <a:r>
              <a:rPr lang="en-GB" dirty="0">
                <a:solidFill>
                  <a:schemeClr val="accent2"/>
                </a:solidFill>
                <a:effectLst/>
                <a:latin typeface="Aptos" panose="020B0004020202020204" pitchFamily="34" charset="0"/>
                <a:ea typeface="Arial Unicode MS"/>
              </a:rPr>
              <a:t> 2024 1.Y'da 46.8'e (</a:t>
            </a:r>
            <a:r>
              <a:rPr lang="en-GB" dirty="0" err="1">
                <a:solidFill>
                  <a:schemeClr val="accent2"/>
                </a:solidFill>
                <a:effectLst/>
                <a:latin typeface="Aptos" panose="020B0004020202020204" pitchFamily="34" charset="0"/>
                <a:ea typeface="Arial Unicode MS"/>
              </a:rPr>
              <a:t>milyon</a:t>
            </a:r>
            <a:r>
              <a:rPr lang="en-GB" dirty="0">
                <a:solidFill>
                  <a:schemeClr val="accent2"/>
                </a:solidFill>
                <a:effectLst/>
                <a:latin typeface="Aptos" panose="020B0004020202020204" pitchFamily="34" charset="0"/>
                <a:ea typeface="Arial Unicode MS"/>
              </a:rPr>
              <a:t> ton) </a:t>
            </a:r>
            <a:r>
              <a:rPr lang="en-GB" dirty="0" err="1">
                <a:solidFill>
                  <a:schemeClr val="accent2"/>
                </a:solidFill>
                <a:effectLst/>
                <a:latin typeface="Aptos" panose="020B0004020202020204" pitchFamily="34" charset="0"/>
                <a:ea typeface="Arial Unicode MS"/>
              </a:rPr>
              <a:t>ulaşmıştır</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Kimyasallar</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imalat</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sektörleri</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arasında</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en</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büyük</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ihracat</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artışını</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kaydetmiştir</a:t>
            </a:r>
            <a:r>
              <a:rPr lang="en-GB" dirty="0">
                <a:solidFill>
                  <a:schemeClr val="accent2"/>
                </a:solidFill>
                <a:effectLst/>
                <a:latin typeface="Aptos" panose="020B0004020202020204" pitchFamily="34" charset="0"/>
                <a:ea typeface="Arial Unicode MS"/>
              </a:rPr>
              <a:t> (+%8.3)</a:t>
            </a:r>
            <a:endParaRPr lang="tr-TR" dirty="0">
              <a:solidFill>
                <a:schemeClr val="accent2"/>
              </a:solidFill>
              <a:effectLst/>
              <a:latin typeface="Aptos" panose="020B0004020202020204" pitchFamily="34" charset="0"/>
              <a:ea typeface="Arial Unicode MS"/>
            </a:endParaRPr>
          </a:p>
          <a:p>
            <a:pPr algn="ctr"/>
            <a:endParaRPr lang="en-GB" dirty="0">
              <a:solidFill>
                <a:schemeClr val="accent2"/>
              </a:solidFill>
              <a:effectLst/>
              <a:highlight>
                <a:srgbClr val="FFFF00"/>
              </a:highlight>
              <a:latin typeface="Aptos" panose="020B0004020202020204" pitchFamily="34" charset="0"/>
              <a:ea typeface="Arial Unicode MS"/>
            </a:endParaRPr>
          </a:p>
        </p:txBody>
      </p:sp>
      <p:sp>
        <p:nvSpPr>
          <p:cNvPr id="10" name="Fußzeilenplatzhalter 4">
            <a:extLst>
              <a:ext uri="{FF2B5EF4-FFF2-40B4-BE49-F238E27FC236}">
                <a16:creationId xmlns:a16="http://schemas.microsoft.com/office/drawing/2014/main" id="{64FA2C42-83FC-1AD6-C7F5-8A6F73D4F109}"/>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latin typeface="Calibri"/>
              </a:rPr>
              <a:t>Kaynak</a:t>
            </a:r>
            <a:r>
              <a:rPr kumimoji="0" lang="en-GB" b="0" i="0" u="none" strike="noStrike" kern="1200" cap="none" spc="0" normalizeH="0" baseline="0" dirty="0">
                <a:ln>
                  <a:noFill/>
                </a:ln>
                <a:solidFill>
                  <a:srgbClr val="595959"/>
                </a:solidFill>
                <a:effectLst/>
                <a:uLnTx/>
                <a:uFillTx/>
                <a:latin typeface="Calibri"/>
                <a:ea typeface="+mn-ea"/>
                <a:cs typeface="+mn-cs"/>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ve</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err="1">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Cefic</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Anal</a:t>
            </a:r>
            <a:r>
              <a:rPr kumimoji="0" lang="tr-TR"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izi</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Tree>
    <p:extLst>
      <p:ext uri="{BB962C8B-B14F-4D97-AF65-F5344CB8AC3E}">
        <p14:creationId xmlns:p14="http://schemas.microsoft.com/office/powerpoint/2010/main" val="4111336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9489"/>
            <a:ext cx="11391722" cy="800631"/>
          </a:xfrm>
        </p:spPr>
        <p:txBody>
          <a:bodyPr>
            <a:noAutofit/>
          </a:bodyPr>
          <a:lstStyle/>
          <a:p>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Fas</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ve</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Birleşik</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Krallık</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pazarları</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2024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yılında</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AB27'nin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ilave</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kimyasal</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madde</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ihracatına</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büyük</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katkı</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sağladı</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Ocak-Haziran</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a:t>
            </a:r>
          </a:p>
        </p:txBody>
      </p:sp>
      <p:sp>
        <p:nvSpPr>
          <p:cNvPr id="7" name="Rectangle: Rounded Corners 6">
            <a:extLst>
              <a:ext uri="{FF2B5EF4-FFF2-40B4-BE49-F238E27FC236}">
                <a16:creationId xmlns:a16="http://schemas.microsoft.com/office/drawing/2014/main" id="{61F73FD4-D97B-707A-A33D-DA7777A9DFE4}"/>
              </a:ext>
            </a:extLst>
          </p:cNvPr>
          <p:cNvSpPr/>
          <p:nvPr/>
        </p:nvSpPr>
        <p:spPr>
          <a:xfrm>
            <a:off x="424901" y="5224572"/>
            <a:ext cx="11439401" cy="955069"/>
          </a:xfrm>
          <a:prstGeom prst="roundRect">
            <a:avLst/>
          </a:prstGeom>
          <a:solidFill>
            <a:schemeClr val="bg2">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gn="just"/>
            <a:r>
              <a:rPr lang="en-GB" sz="1800" dirty="0">
                <a:solidFill>
                  <a:schemeClr val="accent2"/>
                </a:solidFill>
                <a:effectLst/>
                <a:latin typeface="Aptos" panose="020B0004020202020204" pitchFamily="34" charset="0"/>
                <a:ea typeface="Arial Unicode MS"/>
              </a:rPr>
              <a:t>AB27'nin </a:t>
            </a:r>
            <a:r>
              <a:rPr lang="en-GB" sz="1800" dirty="0" err="1">
                <a:solidFill>
                  <a:schemeClr val="accent2"/>
                </a:solidFill>
                <a:effectLst/>
                <a:latin typeface="Aptos" panose="020B0004020202020204" pitchFamily="34" charset="0"/>
                <a:ea typeface="Arial Unicode MS"/>
              </a:rPr>
              <a:t>Fas</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İngiltere</a:t>
            </a:r>
            <a:r>
              <a:rPr lang="en-GB" sz="1800" dirty="0">
                <a:solidFill>
                  <a:schemeClr val="accent2"/>
                </a:solidFill>
                <a:effectLst/>
                <a:latin typeface="Aptos" panose="020B0004020202020204" pitchFamily="34" charset="0"/>
                <a:ea typeface="Arial Unicode MS"/>
              </a:rPr>
              <a:t>, Türkiye, </a:t>
            </a:r>
            <a:r>
              <a:rPr lang="en-GB" sz="1800" dirty="0" err="1">
                <a:solidFill>
                  <a:schemeClr val="accent2"/>
                </a:solidFill>
                <a:effectLst/>
                <a:latin typeface="Aptos" panose="020B0004020202020204" pitchFamily="34" charset="0"/>
                <a:ea typeface="Arial Unicode MS"/>
              </a:rPr>
              <a:t>Mısır</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ve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ABD'ye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ihracatı</a:t>
            </a:r>
            <a:r>
              <a:rPr lang="en-GB" sz="1800" dirty="0">
                <a:solidFill>
                  <a:schemeClr val="accent2"/>
                </a:solidFill>
                <a:effectLst/>
                <a:latin typeface="Aptos" panose="020B0004020202020204" pitchFamily="34" charset="0"/>
                <a:ea typeface="Arial Unicode MS"/>
              </a:rPr>
              <a:t>, 2024'teki </a:t>
            </a:r>
            <a:r>
              <a:rPr lang="en-GB" sz="1800" dirty="0" err="1">
                <a:solidFill>
                  <a:schemeClr val="accent2"/>
                </a:solidFill>
                <a:effectLst/>
                <a:latin typeface="Aptos" panose="020B0004020202020204" pitchFamily="34" charset="0"/>
                <a:ea typeface="Arial Unicode MS"/>
              </a:rPr>
              <a:t>bu</a:t>
            </a:r>
            <a:r>
              <a:rPr lang="en-GB" sz="1800" dirty="0">
                <a:solidFill>
                  <a:schemeClr val="accent2"/>
                </a:solidFill>
                <a:effectLst/>
                <a:latin typeface="Aptos" panose="020B0004020202020204" pitchFamily="34" charset="0"/>
                <a:ea typeface="Arial Unicode MS"/>
              </a:rPr>
              <a:t> ek </a:t>
            </a:r>
            <a:r>
              <a:rPr lang="en-GB" sz="1800" dirty="0" err="1">
                <a:solidFill>
                  <a:schemeClr val="accent2"/>
                </a:solidFill>
                <a:effectLst/>
                <a:latin typeface="Aptos" panose="020B0004020202020204" pitchFamily="34" charset="0"/>
                <a:ea typeface="Arial Unicode MS"/>
              </a:rPr>
              <a:t>ihracata</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büyük</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ölçüde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katkıda</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bulunmuştur</a:t>
            </a:r>
            <a:r>
              <a:rPr lang="en-GB" sz="1800" dirty="0">
                <a:solidFill>
                  <a:schemeClr val="accent2"/>
                </a:solidFill>
                <a:effectLst/>
                <a:latin typeface="Aptos" panose="020B0004020202020204" pitchFamily="34" charset="0"/>
                <a:ea typeface="Arial Unicode MS"/>
              </a:rPr>
              <a:t>. AB27 </a:t>
            </a:r>
            <a:r>
              <a:rPr lang="en-GB" sz="1800" dirty="0" err="1">
                <a:solidFill>
                  <a:schemeClr val="accent2"/>
                </a:solidFill>
                <a:effectLst/>
                <a:latin typeface="Aptos" panose="020B0004020202020204" pitchFamily="34" charset="0"/>
                <a:ea typeface="Arial Unicode MS"/>
              </a:rPr>
              <a:t>dışına</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yapılan</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ihracattaki</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en</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büyük</a:t>
            </a:r>
            <a:r>
              <a:rPr lang="en-GB" sz="1800" dirty="0">
                <a:solidFill>
                  <a:schemeClr val="accent2"/>
                </a:solidFill>
                <a:effectLst/>
                <a:latin typeface="Aptos" panose="020B0004020202020204" pitchFamily="34" charset="0"/>
                <a:ea typeface="Arial Unicode MS"/>
              </a:rPr>
              <a:t> 3 </a:t>
            </a:r>
            <a:r>
              <a:rPr lang="en-GB" sz="1800" dirty="0" err="1">
                <a:solidFill>
                  <a:schemeClr val="accent2"/>
                </a:solidFill>
                <a:effectLst/>
                <a:latin typeface="Aptos" panose="020B0004020202020204" pitchFamily="34" charset="0"/>
                <a:ea typeface="Arial Unicode MS"/>
              </a:rPr>
              <a:t>artış</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Fas</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temel</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inorganikler</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İngiltere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petrokimyasallar</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ve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Türkiye'ye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polimerler</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aittir</a:t>
            </a:r>
            <a:r>
              <a:rPr lang="en-GB" sz="1800" dirty="0">
                <a:solidFill>
                  <a:schemeClr val="accent2"/>
                </a:solidFill>
                <a:effectLst/>
                <a:latin typeface="Aptos" panose="020B0004020202020204" pitchFamily="34" charset="0"/>
                <a:ea typeface="Arial Unicode MS"/>
              </a:rPr>
              <a:t>.</a:t>
            </a:r>
          </a:p>
        </p:txBody>
      </p:sp>
      <p:pic>
        <p:nvPicPr>
          <p:cNvPr id="3" name="Picture 2">
            <a:extLst>
              <a:ext uri="{FF2B5EF4-FFF2-40B4-BE49-F238E27FC236}">
                <a16:creationId xmlns:a16="http://schemas.microsoft.com/office/drawing/2014/main" id="{DF582B29-886A-F42D-1AA8-6DD2E58F2F6C}"/>
              </a:ext>
            </a:extLst>
          </p:cNvPr>
          <p:cNvPicPr>
            <a:picLocks noChangeAspect="1"/>
          </p:cNvPicPr>
          <p:nvPr/>
        </p:nvPicPr>
        <p:blipFill>
          <a:blip r:embed="rId3"/>
          <a:stretch>
            <a:fillRect/>
          </a:stretch>
        </p:blipFill>
        <p:spPr>
          <a:xfrm>
            <a:off x="267487" y="1275099"/>
            <a:ext cx="11391723" cy="3634494"/>
          </a:xfrm>
          <a:prstGeom prst="rect">
            <a:avLst/>
          </a:prstGeom>
        </p:spPr>
      </p:pic>
      <p:sp>
        <p:nvSpPr>
          <p:cNvPr id="5" name="Fußzeilenplatzhalter 4">
            <a:extLst>
              <a:ext uri="{FF2B5EF4-FFF2-40B4-BE49-F238E27FC236}">
                <a16:creationId xmlns:a16="http://schemas.microsoft.com/office/drawing/2014/main" id="{2AD39D9B-006E-FE75-0E7C-228DBACCB7BF}"/>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latin typeface="Calibri"/>
              </a:rPr>
              <a:t>Kaynak</a:t>
            </a:r>
            <a:r>
              <a:rPr kumimoji="0" lang="en-GB" b="0" i="0" u="none" strike="noStrike" kern="1200" cap="none" spc="0" normalizeH="0" baseline="0" dirty="0">
                <a:ln>
                  <a:noFill/>
                </a:ln>
                <a:solidFill>
                  <a:srgbClr val="595959"/>
                </a:solidFill>
                <a:effectLst/>
                <a:uLnTx/>
                <a:uFillTx/>
                <a:latin typeface="Calibri"/>
                <a:ea typeface="+mn-ea"/>
                <a:cs typeface="+mn-cs"/>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ve</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err="1">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Cefic</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Anal</a:t>
            </a:r>
            <a:r>
              <a:rPr kumimoji="0" lang="tr-TR"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izi</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Tree>
    <p:extLst>
      <p:ext uri="{BB962C8B-B14F-4D97-AF65-F5344CB8AC3E}">
        <p14:creationId xmlns:p14="http://schemas.microsoft.com/office/powerpoint/2010/main" val="4089556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9489"/>
            <a:ext cx="11391722" cy="800631"/>
          </a:xfrm>
        </p:spPr>
        <p:txBody>
          <a:bodyPr>
            <a:noAutofit/>
          </a:bodyPr>
          <a:lstStyle/>
          <a:p>
            <a:r>
              <a:rPr lang="tr-TR" sz="2400" b="0" dirty="0">
                <a:solidFill>
                  <a:schemeClr val="accent2"/>
                </a:solidFill>
                <a:uFill>
                  <a:solidFill>
                    <a:srgbClr val="528F2A"/>
                  </a:solidFill>
                </a:uFill>
                <a:latin typeface="Poppins" panose="00000500000000000000" pitchFamily="2" charset="0"/>
                <a:ea typeface="Calibri" panose="020F0502020204030204" pitchFamily="34" charset="0"/>
                <a:cs typeface="Poppins" panose="00000500000000000000" pitchFamily="2" charset="0"/>
              </a:rPr>
              <a:t>Fas ve Birleşik Krallık pazarları 2024 yılında AB27'nin ilave kimyasal madde ihracatına büyük katkı sağladı (Ocak-Haziran)</a:t>
            </a:r>
            <a:endPar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pic>
        <p:nvPicPr>
          <p:cNvPr id="6" name="Picture 5">
            <a:extLst>
              <a:ext uri="{FF2B5EF4-FFF2-40B4-BE49-F238E27FC236}">
                <a16:creationId xmlns:a16="http://schemas.microsoft.com/office/drawing/2014/main" id="{85C8BB91-057B-DCCB-1406-200A7ACF5949}"/>
              </a:ext>
            </a:extLst>
          </p:cNvPr>
          <p:cNvPicPr>
            <a:picLocks noChangeAspect="1"/>
          </p:cNvPicPr>
          <p:nvPr/>
        </p:nvPicPr>
        <p:blipFill>
          <a:blip r:embed="rId3"/>
          <a:stretch>
            <a:fillRect/>
          </a:stretch>
        </p:blipFill>
        <p:spPr>
          <a:xfrm>
            <a:off x="331313" y="960120"/>
            <a:ext cx="11529374" cy="5340813"/>
          </a:xfrm>
          <a:prstGeom prst="rect">
            <a:avLst/>
          </a:prstGeom>
        </p:spPr>
      </p:pic>
      <p:sp>
        <p:nvSpPr>
          <p:cNvPr id="3" name="Fußzeilenplatzhalter 4">
            <a:extLst>
              <a:ext uri="{FF2B5EF4-FFF2-40B4-BE49-F238E27FC236}">
                <a16:creationId xmlns:a16="http://schemas.microsoft.com/office/drawing/2014/main" id="{A6D62D30-FA27-BCD3-0C87-D9162B0AF2E2}"/>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latin typeface="Calibri"/>
              </a:rPr>
              <a:t>Kaynak</a:t>
            </a:r>
            <a:r>
              <a:rPr kumimoji="0" lang="en-GB" b="0" i="0" u="none" strike="noStrike" kern="1200" cap="none" spc="0" normalizeH="0" baseline="0" dirty="0">
                <a:ln>
                  <a:noFill/>
                </a:ln>
                <a:solidFill>
                  <a:srgbClr val="595959"/>
                </a:solidFill>
                <a:effectLst/>
                <a:uLnTx/>
                <a:uFillTx/>
                <a:latin typeface="Calibri"/>
                <a:ea typeface="+mn-ea"/>
                <a:cs typeface="+mn-cs"/>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ve</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err="1">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Cefic</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Anal</a:t>
            </a:r>
            <a:r>
              <a:rPr kumimoji="0" lang="tr-TR"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izi</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Tree>
    <p:extLst>
      <p:ext uri="{BB962C8B-B14F-4D97-AF65-F5344CB8AC3E}">
        <p14:creationId xmlns:p14="http://schemas.microsoft.com/office/powerpoint/2010/main" val="3821789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9489"/>
            <a:ext cx="11391722" cy="955069"/>
          </a:xfrm>
        </p:spPr>
        <p:txBody>
          <a:bodyPr>
            <a:noAutofit/>
          </a:bodyPr>
          <a:lstStyle/>
          <a:p>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İngiltere</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ve</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Türkiye, 2024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yılında</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AB27'nin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kimyasal</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madde</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ithalatındaki</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artışa</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büyük</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katkı</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sağladı</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Ocak-Haziran</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a:t>
            </a:r>
          </a:p>
        </p:txBody>
      </p:sp>
      <p:sp>
        <p:nvSpPr>
          <p:cNvPr id="6" name="Rectangle: Rounded Corners 5">
            <a:extLst>
              <a:ext uri="{FF2B5EF4-FFF2-40B4-BE49-F238E27FC236}">
                <a16:creationId xmlns:a16="http://schemas.microsoft.com/office/drawing/2014/main" id="{3E56619F-D497-10C8-D100-35ED2D7B01BF}"/>
              </a:ext>
            </a:extLst>
          </p:cNvPr>
          <p:cNvSpPr/>
          <p:nvPr/>
        </p:nvSpPr>
        <p:spPr>
          <a:xfrm>
            <a:off x="477296" y="5309569"/>
            <a:ext cx="11439401" cy="753528"/>
          </a:xfrm>
          <a:prstGeom prst="roundRect">
            <a:avLst/>
          </a:prstGeom>
          <a:solidFill>
            <a:schemeClr val="bg2">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gn="just"/>
            <a:r>
              <a:rPr lang="en-GB" sz="1800" dirty="0">
                <a:solidFill>
                  <a:schemeClr val="accent2"/>
                </a:solidFill>
                <a:effectLst/>
                <a:latin typeface="Aptos" panose="020B0004020202020204" pitchFamily="34" charset="0"/>
                <a:ea typeface="Arial Unicode MS"/>
              </a:rPr>
              <a:t>AB27'nin </a:t>
            </a:r>
            <a:r>
              <a:rPr lang="en-GB" sz="1800" dirty="0" err="1">
                <a:solidFill>
                  <a:schemeClr val="accent2"/>
                </a:solidFill>
                <a:effectLst/>
                <a:latin typeface="Aptos" panose="020B0004020202020204" pitchFamily="34" charset="0"/>
                <a:ea typeface="Arial Unicode MS"/>
              </a:rPr>
              <a:t>İngiltere</a:t>
            </a:r>
            <a:r>
              <a:rPr lang="en-GB" sz="1800" dirty="0">
                <a:solidFill>
                  <a:schemeClr val="accent2"/>
                </a:solidFill>
                <a:effectLst/>
                <a:latin typeface="Aptos" panose="020B0004020202020204" pitchFamily="34" charset="0"/>
                <a:ea typeface="Arial Unicode MS"/>
              </a:rPr>
              <a:t>, Türkiye, </a:t>
            </a:r>
            <a:r>
              <a:rPr lang="en-GB" sz="1800" dirty="0" err="1">
                <a:solidFill>
                  <a:schemeClr val="accent2"/>
                </a:solidFill>
                <a:effectLst/>
                <a:latin typeface="Aptos" panose="020B0004020202020204" pitchFamily="34" charset="0"/>
                <a:ea typeface="Arial Unicode MS"/>
              </a:rPr>
              <a:t>Fas</a:t>
            </a:r>
            <a:r>
              <a:rPr lang="en-GB" sz="1800" dirty="0">
                <a:solidFill>
                  <a:schemeClr val="accent2"/>
                </a:solidFill>
                <a:effectLst/>
                <a:latin typeface="Aptos" panose="020B0004020202020204" pitchFamily="34" charset="0"/>
                <a:ea typeface="Arial Unicode MS"/>
              </a:rPr>
              <a:t>, Kanada </a:t>
            </a:r>
            <a:r>
              <a:rPr lang="en-GB" sz="1800" dirty="0" err="1">
                <a:solidFill>
                  <a:schemeClr val="accent2"/>
                </a:solidFill>
                <a:effectLst/>
                <a:latin typeface="Aptos" panose="020B0004020202020204" pitchFamily="34" charset="0"/>
                <a:ea typeface="Arial Unicode MS"/>
              </a:rPr>
              <a:t>ve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Norveç'ten</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yaptığı</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ithalat</a:t>
            </a:r>
            <a:r>
              <a:rPr lang="en-GB" sz="1800" dirty="0">
                <a:solidFill>
                  <a:schemeClr val="accent2"/>
                </a:solidFill>
                <a:effectLst/>
                <a:latin typeface="Aptos" panose="020B0004020202020204" pitchFamily="34" charset="0"/>
                <a:ea typeface="Arial Unicode MS"/>
              </a:rPr>
              <a:t>, 2024 </a:t>
            </a:r>
            <a:r>
              <a:rPr lang="en-GB" sz="1800" dirty="0" err="1">
                <a:solidFill>
                  <a:schemeClr val="accent2"/>
                </a:solidFill>
                <a:effectLst/>
                <a:latin typeface="Aptos" panose="020B0004020202020204" pitchFamily="34" charset="0"/>
                <a:ea typeface="Arial Unicode MS"/>
              </a:rPr>
              <a:t>yılındaki</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bu</a:t>
            </a:r>
            <a:r>
              <a:rPr lang="en-GB" sz="1800" dirty="0">
                <a:solidFill>
                  <a:schemeClr val="accent2"/>
                </a:solidFill>
                <a:effectLst/>
                <a:latin typeface="Aptos" panose="020B0004020202020204" pitchFamily="34" charset="0"/>
                <a:ea typeface="Arial Unicode MS"/>
              </a:rPr>
              <a:t> ek </a:t>
            </a:r>
            <a:r>
              <a:rPr lang="en-GB" sz="1800" dirty="0" err="1">
                <a:solidFill>
                  <a:schemeClr val="accent2"/>
                </a:solidFill>
                <a:effectLst/>
                <a:latin typeface="Aptos" panose="020B0004020202020204" pitchFamily="34" charset="0"/>
                <a:ea typeface="Arial Unicode MS"/>
              </a:rPr>
              <a:t>ithalata</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büyük</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ölçüde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katkıda</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bulunmuştur</a:t>
            </a:r>
            <a:r>
              <a:rPr lang="en-GB" sz="1800" dirty="0">
                <a:solidFill>
                  <a:schemeClr val="accent2"/>
                </a:solidFill>
                <a:effectLst/>
                <a:latin typeface="Aptos" panose="020B0004020202020204" pitchFamily="34" charset="0"/>
                <a:ea typeface="Arial Unicode MS"/>
              </a:rPr>
              <a:t>. İlk </a:t>
            </a:r>
            <a:r>
              <a:rPr lang="en-GB" sz="1800" dirty="0" err="1">
                <a:solidFill>
                  <a:schemeClr val="accent2"/>
                </a:solidFill>
                <a:effectLst/>
                <a:latin typeface="Aptos" panose="020B0004020202020204" pitchFamily="34" charset="0"/>
                <a:ea typeface="Arial Unicode MS"/>
              </a:rPr>
              <a:t>üç</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sırada</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İngiltere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petrokimyasallar</a:t>
            </a:r>
            <a:r>
              <a:rPr lang="en-GB" sz="1800" dirty="0">
                <a:solidFill>
                  <a:schemeClr val="accent2"/>
                </a:solidFill>
                <a:effectLst/>
                <a:latin typeface="Aptos" panose="020B0004020202020204" pitchFamily="34" charset="0"/>
                <a:ea typeface="Arial Unicode MS"/>
              </a:rPr>
              <a:t>), Türkiye (</a:t>
            </a:r>
            <a:r>
              <a:rPr lang="en-GB" sz="1800" dirty="0" err="1">
                <a:solidFill>
                  <a:schemeClr val="accent2"/>
                </a:solidFill>
                <a:effectLst/>
                <a:latin typeface="Aptos" panose="020B0004020202020204" pitchFamily="34" charset="0"/>
                <a:ea typeface="Arial Unicode MS"/>
              </a:rPr>
              <a:t>petrokimyasallar</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ve</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Fas</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temel</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inorganikler</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yer</a:t>
            </a:r>
            <a:r>
              <a:rPr lang="en-GB" sz="1800" dirty="0">
                <a:solidFill>
                  <a:schemeClr val="accent2"/>
                </a:solidFill>
                <a:effectLst/>
                <a:latin typeface="Aptos" panose="020B0004020202020204" pitchFamily="34" charset="0"/>
                <a:ea typeface="Arial Unicode MS"/>
              </a:rPr>
              <a:t> </a:t>
            </a:r>
            <a:r>
              <a:rPr lang="en-GB" sz="1800" dirty="0" err="1">
                <a:solidFill>
                  <a:schemeClr val="accent2"/>
                </a:solidFill>
                <a:effectLst/>
                <a:latin typeface="Aptos" panose="020B0004020202020204" pitchFamily="34" charset="0"/>
                <a:ea typeface="Arial Unicode MS"/>
              </a:rPr>
              <a:t>almaktadır</a:t>
            </a:r>
            <a:r>
              <a:rPr lang="en-GB" sz="1800" dirty="0">
                <a:solidFill>
                  <a:schemeClr val="accent2"/>
                </a:solidFill>
                <a:effectLst/>
                <a:latin typeface="Aptos" panose="020B0004020202020204" pitchFamily="34" charset="0"/>
                <a:ea typeface="Arial Unicode MS"/>
              </a:rPr>
              <a:t>.</a:t>
            </a:r>
          </a:p>
        </p:txBody>
      </p:sp>
      <p:pic>
        <p:nvPicPr>
          <p:cNvPr id="3" name="Picture 2">
            <a:extLst>
              <a:ext uri="{FF2B5EF4-FFF2-40B4-BE49-F238E27FC236}">
                <a16:creationId xmlns:a16="http://schemas.microsoft.com/office/drawing/2014/main" id="{AB35A39A-A86C-7F42-4AA1-3A82A4EAFF56}"/>
              </a:ext>
            </a:extLst>
          </p:cNvPr>
          <p:cNvPicPr>
            <a:picLocks noChangeAspect="1"/>
          </p:cNvPicPr>
          <p:nvPr/>
        </p:nvPicPr>
        <p:blipFill>
          <a:blip r:embed="rId3"/>
          <a:stretch>
            <a:fillRect/>
          </a:stretch>
        </p:blipFill>
        <p:spPr>
          <a:xfrm>
            <a:off x="524975" y="1492389"/>
            <a:ext cx="11409524" cy="3571429"/>
          </a:xfrm>
          <a:prstGeom prst="rect">
            <a:avLst/>
          </a:prstGeom>
        </p:spPr>
      </p:pic>
      <p:sp>
        <p:nvSpPr>
          <p:cNvPr id="5" name="Fußzeilenplatzhalter 4">
            <a:extLst>
              <a:ext uri="{FF2B5EF4-FFF2-40B4-BE49-F238E27FC236}">
                <a16:creationId xmlns:a16="http://schemas.microsoft.com/office/drawing/2014/main" id="{0B02C31E-0DBB-8789-AC59-70AF735752EE}"/>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latin typeface="Calibri"/>
              </a:rPr>
              <a:t>Kaynak</a:t>
            </a:r>
            <a:r>
              <a:rPr kumimoji="0" lang="en-GB" b="0" i="0" u="none" strike="noStrike" kern="1200" cap="none" spc="0" normalizeH="0" baseline="0" dirty="0">
                <a:ln>
                  <a:noFill/>
                </a:ln>
                <a:solidFill>
                  <a:srgbClr val="595959"/>
                </a:solidFill>
                <a:effectLst/>
                <a:uLnTx/>
                <a:uFillTx/>
                <a:latin typeface="Calibri"/>
                <a:ea typeface="+mn-ea"/>
                <a:cs typeface="+mn-cs"/>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ve</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err="1">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Cefic</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Anal</a:t>
            </a:r>
            <a:r>
              <a:rPr kumimoji="0" lang="tr-TR"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izi</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Tree>
    <p:extLst>
      <p:ext uri="{BB962C8B-B14F-4D97-AF65-F5344CB8AC3E}">
        <p14:creationId xmlns:p14="http://schemas.microsoft.com/office/powerpoint/2010/main" val="802608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9489"/>
            <a:ext cx="11391722" cy="955069"/>
          </a:xfrm>
        </p:spPr>
        <p:txBody>
          <a:bodyPr>
            <a:noAutofit/>
          </a:bodyPr>
          <a:lstStyle/>
          <a:p>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İngiltere</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ve</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Türkiye, 2024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yılında</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AB27'nin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kimyasal</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madde</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ithalatındaki</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artışa</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büyük</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katkı</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sağladı</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GB" sz="2400" b="0" dirty="0" err="1">
                <a:solidFill>
                  <a:schemeClr val="accent2"/>
                </a:solidFill>
                <a:latin typeface="Poppins" panose="00000500000000000000" pitchFamily="2" charset="0"/>
                <a:ea typeface="Calibri" panose="020F0502020204030204" pitchFamily="34" charset="0"/>
                <a:cs typeface="Poppins" panose="00000500000000000000" pitchFamily="2" charset="0"/>
              </a:rPr>
              <a:t>Ocak-Haziran</a:t>
            </a:r>
            <a:r>
              <a:rPr lang="en-GB" sz="2400" b="0" dirty="0">
                <a:solidFill>
                  <a:schemeClr val="accent2"/>
                </a:solidFill>
                <a:latin typeface="Poppins" panose="00000500000000000000" pitchFamily="2" charset="0"/>
                <a:ea typeface="Calibri" panose="020F0502020204030204" pitchFamily="34" charset="0"/>
                <a:cs typeface="Poppins" panose="00000500000000000000" pitchFamily="2" charset="0"/>
              </a:rPr>
              <a:t>)</a:t>
            </a:r>
          </a:p>
        </p:txBody>
      </p:sp>
      <p:pic>
        <p:nvPicPr>
          <p:cNvPr id="3" name="Picture 2">
            <a:extLst>
              <a:ext uri="{FF2B5EF4-FFF2-40B4-BE49-F238E27FC236}">
                <a16:creationId xmlns:a16="http://schemas.microsoft.com/office/drawing/2014/main" id="{9B26A96D-07AE-7DD9-9E79-9600462E26B1}"/>
              </a:ext>
            </a:extLst>
          </p:cNvPr>
          <p:cNvPicPr>
            <a:picLocks noChangeAspect="1"/>
          </p:cNvPicPr>
          <p:nvPr/>
        </p:nvPicPr>
        <p:blipFill>
          <a:blip r:embed="rId3"/>
          <a:stretch>
            <a:fillRect/>
          </a:stretch>
        </p:blipFill>
        <p:spPr>
          <a:xfrm>
            <a:off x="327372" y="1114558"/>
            <a:ext cx="11537255" cy="5344464"/>
          </a:xfrm>
          <a:prstGeom prst="rect">
            <a:avLst/>
          </a:prstGeom>
        </p:spPr>
      </p:pic>
      <p:sp>
        <p:nvSpPr>
          <p:cNvPr id="5" name="Fußzeilenplatzhalter 4">
            <a:extLst>
              <a:ext uri="{FF2B5EF4-FFF2-40B4-BE49-F238E27FC236}">
                <a16:creationId xmlns:a16="http://schemas.microsoft.com/office/drawing/2014/main" id="{1722C201-899B-C7A2-2139-D524A087615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solidFill>
                  <a:srgbClr val="595959"/>
                </a:solidFill>
                <a:latin typeface="Calibri"/>
              </a:rPr>
              <a:t>Kaynak</a:t>
            </a:r>
            <a:r>
              <a:rPr kumimoji="0" lang="en-GB" b="0" i="0" u="none" strike="noStrike" kern="1200" cap="none" spc="0" normalizeH="0" baseline="0" dirty="0">
                <a:ln>
                  <a:noFill/>
                </a:ln>
                <a:solidFill>
                  <a:srgbClr val="595959"/>
                </a:solidFill>
                <a:effectLst/>
                <a:uLnTx/>
                <a:uFillTx/>
                <a:latin typeface="Calibri"/>
                <a:ea typeface="+mn-ea"/>
                <a:cs typeface="+mn-cs"/>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ve</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err="1">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Cefic</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Anal</a:t>
            </a:r>
            <a:r>
              <a:rPr kumimoji="0" lang="tr-TR"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izi</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Tree>
    <p:extLst>
      <p:ext uri="{BB962C8B-B14F-4D97-AF65-F5344CB8AC3E}">
        <p14:creationId xmlns:p14="http://schemas.microsoft.com/office/powerpoint/2010/main" val="1458165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72561" y="151840"/>
            <a:ext cx="11402568" cy="644574"/>
          </a:xfrm>
        </p:spPr>
        <p:txBody>
          <a:bodyPr>
            <a:noAutofit/>
          </a:bodyPr>
          <a:lstStyle/>
          <a:p>
            <a:pPr algn="l"/>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Küresel</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kimyasal</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madde</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üretimi</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2024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yılında</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%6,1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arttı</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Ocak-Temmuz</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p>
        </p:txBody>
      </p:sp>
      <p:sp>
        <p:nvSpPr>
          <p:cNvPr id="3" name="Fußzeilenplatzhalter 4">
            <a:extLst>
              <a:ext uri="{FF2B5EF4-FFF2-40B4-BE49-F238E27FC236}">
                <a16:creationId xmlns:a16="http://schemas.microsoft.com/office/drawing/2014/main" id="{29F15428-1047-6672-6FAB-B393F856F000}"/>
              </a:ext>
            </a:extLst>
          </p:cNvPr>
          <p:cNvSpPr txBox="1">
            <a:spLocks/>
          </p:cNvSpPr>
          <p:nvPr/>
        </p:nvSpPr>
        <p:spPr>
          <a:xfrm>
            <a:off x="750408" y="6110102"/>
            <a:ext cx="11124721" cy="42785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i="0" u="none" strike="noStrike" kern="1200" cap="none" spc="0" normalizeH="0" baseline="0" dirty="0">
                <a:ln>
                  <a:noFill/>
                </a:ln>
                <a:solidFill>
                  <a:srgbClr val="595959"/>
                </a:solidFill>
                <a:effectLst/>
                <a:uLnTx/>
                <a:uFillTx/>
                <a:latin typeface="Calibri"/>
                <a:ea typeface="+mn-ea"/>
                <a:cs typeface="+mn-cs"/>
              </a:rPr>
              <a:t>Source: </a:t>
            </a:r>
            <a:r>
              <a:rPr kumimoji="0" lang="en-GB"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83B71546-5523-1366-97F7-D8AF1FFAB9CD}"/>
              </a:ext>
            </a:extLst>
          </p:cNvPr>
          <p:cNvPicPr>
            <a:picLocks noChangeAspect="1"/>
          </p:cNvPicPr>
          <p:nvPr/>
        </p:nvPicPr>
        <p:blipFill>
          <a:blip r:embed="rId3"/>
          <a:stretch>
            <a:fillRect/>
          </a:stretch>
        </p:blipFill>
        <p:spPr>
          <a:xfrm>
            <a:off x="472560" y="1242727"/>
            <a:ext cx="6616497" cy="3901362"/>
          </a:xfrm>
          <a:prstGeom prst="rect">
            <a:avLst/>
          </a:prstGeom>
        </p:spPr>
      </p:pic>
      <p:pic>
        <p:nvPicPr>
          <p:cNvPr id="7" name="Picture 6">
            <a:extLst>
              <a:ext uri="{FF2B5EF4-FFF2-40B4-BE49-F238E27FC236}">
                <a16:creationId xmlns:a16="http://schemas.microsoft.com/office/drawing/2014/main" id="{82220F00-0B6D-0E7E-139E-7D6124C18B20}"/>
              </a:ext>
            </a:extLst>
          </p:cNvPr>
          <p:cNvPicPr>
            <a:picLocks noChangeAspect="1"/>
          </p:cNvPicPr>
          <p:nvPr/>
        </p:nvPicPr>
        <p:blipFill>
          <a:blip r:embed="rId4"/>
          <a:stretch>
            <a:fillRect/>
          </a:stretch>
        </p:blipFill>
        <p:spPr>
          <a:xfrm>
            <a:off x="7197212" y="1293470"/>
            <a:ext cx="4786072" cy="2975126"/>
          </a:xfrm>
          <a:prstGeom prst="rect">
            <a:avLst/>
          </a:prstGeom>
        </p:spPr>
      </p:pic>
      <p:sp>
        <p:nvSpPr>
          <p:cNvPr id="9" name="TextBox 8">
            <a:extLst>
              <a:ext uri="{FF2B5EF4-FFF2-40B4-BE49-F238E27FC236}">
                <a16:creationId xmlns:a16="http://schemas.microsoft.com/office/drawing/2014/main" id="{291CF5FB-51AE-04B7-395F-A94C377FEEE3}"/>
              </a:ext>
            </a:extLst>
          </p:cNvPr>
          <p:cNvSpPr txBox="1"/>
          <p:nvPr/>
        </p:nvSpPr>
        <p:spPr>
          <a:xfrm>
            <a:off x="802764" y="5431429"/>
            <a:ext cx="4870246" cy="1200329"/>
          </a:xfrm>
          <a:prstGeom prst="rect">
            <a:avLst/>
          </a:prstGeom>
          <a:solidFill>
            <a:schemeClr val="bg1"/>
          </a:solidFill>
          <a:ln w="25400">
            <a:solidFill>
              <a:schemeClr val="accent2"/>
            </a:solidFill>
          </a:ln>
        </p:spPr>
        <p:txBody>
          <a:bodyPr wrap="square" rtlCol="0">
            <a:spAutoFit/>
          </a:bodyPr>
          <a:lstStyle/>
          <a:p>
            <a:pPr algn="ctr"/>
            <a:r>
              <a:rPr lang="tr-TR" sz="1800" dirty="0">
                <a:solidFill>
                  <a:schemeClr val="accent2"/>
                </a:solidFill>
                <a:effectLst/>
                <a:latin typeface="Aptos" panose="020B0004020202020204" pitchFamily="34" charset="0"/>
                <a:ea typeface="Arial Unicode MS"/>
              </a:rPr>
              <a:t>2024'teki kimyasal üretim, bir önceki yıla kıyasla (Ocak-Temmuz) bazı büyük ekonomiler için kayda değer bir toparlanmayı ortaya koymaktadır</a:t>
            </a:r>
            <a:endParaRPr lang="en-GB" sz="2000" dirty="0">
              <a:solidFill>
                <a:schemeClr val="accent2"/>
              </a:solidFill>
              <a:effectLst/>
              <a:latin typeface="Aptos" panose="020B0004020202020204" pitchFamily="34" charset="0"/>
              <a:ea typeface="Arial Unicode MS"/>
            </a:endParaRPr>
          </a:p>
        </p:txBody>
      </p:sp>
      <p:sp>
        <p:nvSpPr>
          <p:cNvPr id="10" name="TextBox 9">
            <a:extLst>
              <a:ext uri="{FF2B5EF4-FFF2-40B4-BE49-F238E27FC236}">
                <a16:creationId xmlns:a16="http://schemas.microsoft.com/office/drawing/2014/main" id="{B63D3D46-AF43-D724-0B24-3BFCA7C5C104}"/>
              </a:ext>
            </a:extLst>
          </p:cNvPr>
          <p:cNvSpPr txBox="1"/>
          <p:nvPr/>
        </p:nvSpPr>
        <p:spPr>
          <a:xfrm>
            <a:off x="7181463" y="5400701"/>
            <a:ext cx="4786072" cy="1200329"/>
          </a:xfrm>
          <a:prstGeom prst="rect">
            <a:avLst/>
          </a:prstGeom>
          <a:solidFill>
            <a:schemeClr val="bg1"/>
          </a:solidFill>
          <a:ln w="25400">
            <a:solidFill>
              <a:schemeClr val="accent2"/>
            </a:solidFill>
          </a:ln>
        </p:spPr>
        <p:txBody>
          <a:bodyPr wrap="square" rtlCol="0">
            <a:spAutoFit/>
          </a:bodyPr>
          <a:lstStyle/>
          <a:p>
            <a:pPr algn="ctr"/>
            <a:r>
              <a:rPr lang="en-GB" dirty="0" err="1">
                <a:solidFill>
                  <a:schemeClr val="accent2"/>
                </a:solidFill>
                <a:effectLst/>
                <a:latin typeface="Aptos" panose="020B0004020202020204" pitchFamily="34" charset="0"/>
                <a:ea typeface="Arial Unicode MS"/>
              </a:rPr>
              <a:t>Çin</a:t>
            </a:r>
            <a:r>
              <a:rPr lang="en-GB" dirty="0">
                <a:solidFill>
                  <a:schemeClr val="accent2"/>
                </a:solidFill>
                <a:effectLst/>
                <a:latin typeface="Aptos" panose="020B0004020202020204" pitchFamily="34" charset="0"/>
                <a:ea typeface="Arial Unicode MS"/>
              </a:rPr>
              <a:t>, 2023 </a:t>
            </a:r>
            <a:r>
              <a:rPr lang="en-GB" dirty="0" err="1">
                <a:solidFill>
                  <a:schemeClr val="accent2"/>
                </a:solidFill>
                <a:effectLst/>
                <a:latin typeface="Aptos" panose="020B0004020202020204" pitchFamily="34" charset="0"/>
                <a:ea typeface="Arial Unicode MS"/>
              </a:rPr>
              <a:t>yılında</a:t>
            </a:r>
            <a:r>
              <a:rPr lang="en-GB" dirty="0">
                <a:solidFill>
                  <a:schemeClr val="accent2"/>
                </a:solidFill>
                <a:effectLst/>
                <a:latin typeface="Aptos" panose="020B0004020202020204" pitchFamily="34" charset="0"/>
                <a:ea typeface="Arial Unicode MS"/>
              </a:rPr>
              <a:t> %9,6 </a:t>
            </a:r>
            <a:r>
              <a:rPr lang="en-GB" dirty="0" err="1">
                <a:solidFill>
                  <a:schemeClr val="accent2"/>
                </a:solidFill>
                <a:effectLst/>
                <a:latin typeface="Aptos" panose="020B0004020202020204" pitchFamily="34" charset="0"/>
                <a:ea typeface="Arial Unicode MS"/>
              </a:rPr>
              <a:t>olan</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güçlü</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büyümesini</a:t>
            </a:r>
            <a:r>
              <a:rPr lang="en-GB" dirty="0">
                <a:solidFill>
                  <a:schemeClr val="accent2"/>
                </a:solidFill>
                <a:effectLst/>
                <a:latin typeface="Aptos" panose="020B0004020202020204" pitchFamily="34" charset="0"/>
                <a:ea typeface="Arial Unicode MS"/>
              </a:rPr>
              <a:t> 2024 </a:t>
            </a:r>
            <a:r>
              <a:rPr lang="en-GB" dirty="0" err="1">
                <a:solidFill>
                  <a:schemeClr val="accent2"/>
                </a:solidFill>
                <a:effectLst/>
                <a:latin typeface="Aptos" panose="020B0004020202020204" pitchFamily="34" charset="0"/>
                <a:ea typeface="Arial Unicode MS"/>
              </a:rPr>
              <a:t>yılının</a:t>
            </a:r>
            <a:r>
              <a:rPr lang="en-GB" dirty="0">
                <a:solidFill>
                  <a:schemeClr val="accent2"/>
                </a:solidFill>
                <a:effectLst/>
                <a:latin typeface="Aptos" panose="020B0004020202020204" pitchFamily="34" charset="0"/>
                <a:ea typeface="Arial Unicode MS"/>
              </a:rPr>
              <a:t> ilk </a:t>
            </a:r>
            <a:r>
              <a:rPr lang="en-GB" dirty="0" err="1">
                <a:solidFill>
                  <a:schemeClr val="accent2"/>
                </a:solidFill>
                <a:effectLst/>
                <a:latin typeface="Aptos" panose="020B0004020202020204" pitchFamily="34" charset="0"/>
                <a:ea typeface="Arial Unicode MS"/>
              </a:rPr>
              <a:t>yedi</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ayında</a:t>
            </a:r>
            <a:r>
              <a:rPr lang="en-GB" dirty="0">
                <a:solidFill>
                  <a:schemeClr val="accent2"/>
                </a:solidFill>
                <a:effectLst/>
                <a:latin typeface="Aptos" panose="020B0004020202020204" pitchFamily="34" charset="0"/>
                <a:ea typeface="Arial Unicode MS"/>
              </a:rPr>
              <a:t> %10,2'ye </a:t>
            </a:r>
            <a:r>
              <a:rPr lang="en-GB" dirty="0" err="1">
                <a:solidFill>
                  <a:schemeClr val="accent2"/>
                </a:solidFill>
                <a:effectLst/>
                <a:latin typeface="Aptos" panose="020B0004020202020204" pitchFamily="34" charset="0"/>
                <a:ea typeface="Arial Unicode MS"/>
              </a:rPr>
              <a:t>yükselterek</a:t>
            </a:r>
            <a:r>
              <a:rPr lang="en-GB" dirty="0">
                <a:solidFill>
                  <a:schemeClr val="accent2"/>
                </a:solidFill>
                <a:effectLst/>
                <a:latin typeface="Aptos" panose="020B0004020202020204" pitchFamily="34" charset="0"/>
                <a:ea typeface="Arial Unicode MS"/>
              </a:rPr>
              <a:t> </a:t>
            </a:r>
            <a:r>
              <a:rPr lang="en-GB" dirty="0" err="1">
                <a:solidFill>
                  <a:schemeClr val="accent2"/>
                </a:solidFill>
                <a:effectLst/>
                <a:latin typeface="Aptos" panose="020B0004020202020204" pitchFamily="34" charset="0"/>
                <a:ea typeface="Arial Unicode MS"/>
              </a:rPr>
              <a:t>sürdürmüştür</a:t>
            </a:r>
            <a:r>
              <a:rPr lang="en-GB" dirty="0">
                <a:solidFill>
                  <a:schemeClr val="accent2"/>
                </a:solidFill>
                <a:effectLst/>
                <a:latin typeface="Aptos" panose="020B0004020202020204" pitchFamily="34" charset="0"/>
                <a:ea typeface="Arial Unicode MS"/>
              </a:rPr>
              <a:t>. </a:t>
            </a:r>
            <a:endParaRPr lang="tr-TR" dirty="0">
              <a:solidFill>
                <a:schemeClr val="accent2"/>
              </a:solidFill>
              <a:effectLst/>
              <a:latin typeface="Aptos" panose="020B0004020202020204" pitchFamily="34" charset="0"/>
              <a:ea typeface="Arial Unicode MS"/>
            </a:endParaRPr>
          </a:p>
          <a:p>
            <a:pPr algn="ctr"/>
            <a:endParaRPr lang="en-GB" dirty="0">
              <a:solidFill>
                <a:schemeClr val="accent2"/>
              </a:solidFill>
              <a:effectLst/>
              <a:latin typeface="Aptos" panose="020B0004020202020204" pitchFamily="34" charset="0"/>
              <a:ea typeface="Arial Unicode MS"/>
            </a:endParaRPr>
          </a:p>
        </p:txBody>
      </p:sp>
    </p:spTree>
    <p:extLst>
      <p:ext uri="{BB962C8B-B14F-4D97-AF65-F5344CB8AC3E}">
        <p14:creationId xmlns:p14="http://schemas.microsoft.com/office/powerpoint/2010/main" val="623788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72561" y="71120"/>
            <a:ext cx="11402568" cy="796414"/>
          </a:xfrm>
        </p:spPr>
        <p:txBody>
          <a:bodyPr>
            <a:noAutofit/>
          </a:bodyPr>
          <a:lstStyle/>
          <a:p>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Özet</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tablo</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Devam</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eden</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zayıf</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talep</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ihracatta</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iyileşme</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ancak</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düşük</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kimyasal</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iş</a:t>
            </a:r>
            <a:r>
              <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rPr>
              <a:t> </a:t>
            </a:r>
            <a:r>
              <a:rPr lang="en-US" sz="2400" b="0" i="0" u="none" strike="noStrike" baseline="0" dirty="0" err="1">
                <a:solidFill>
                  <a:schemeClr val="accent2"/>
                </a:solidFill>
                <a:latin typeface="Poppins" panose="00000500000000000000" pitchFamily="2" charset="0"/>
                <a:ea typeface="Calibri" panose="020F0502020204030204" pitchFamily="34" charset="0"/>
                <a:cs typeface="Poppins" panose="00000500000000000000" pitchFamily="2" charset="0"/>
              </a:rPr>
              <a:t>güveni</a:t>
            </a:r>
            <a:endParaRPr lang="en-US" sz="2400" b="0" i="0" u="none" strike="noStrike" baseline="0" dirty="0">
              <a:solidFill>
                <a:schemeClr val="accent2"/>
              </a:solidFill>
              <a:latin typeface="Poppins" panose="00000500000000000000" pitchFamily="2" charset="0"/>
              <a:ea typeface="Calibri" panose="020F0502020204030204" pitchFamily="34" charset="0"/>
              <a:cs typeface="Poppins" panose="00000500000000000000" pitchFamily="2" charset="0"/>
            </a:endParaRPr>
          </a:p>
        </p:txBody>
      </p:sp>
      <p:sp>
        <p:nvSpPr>
          <p:cNvPr id="3" name="Fußzeilenplatzhalter 4">
            <a:extLst>
              <a:ext uri="{FF2B5EF4-FFF2-40B4-BE49-F238E27FC236}">
                <a16:creationId xmlns:a16="http://schemas.microsoft.com/office/drawing/2014/main" id="{29F15428-1047-6672-6FAB-B393F856F000}"/>
              </a:ext>
            </a:extLst>
          </p:cNvPr>
          <p:cNvSpPr txBox="1">
            <a:spLocks/>
          </p:cNvSpPr>
          <p:nvPr/>
        </p:nvSpPr>
        <p:spPr>
          <a:xfrm>
            <a:off x="750408" y="6226934"/>
            <a:ext cx="11124721" cy="42785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err="1">
                <a:solidFill>
                  <a:srgbClr val="595959"/>
                </a:solidFill>
                <a:latin typeface="Calibri" panose="020F0502020204030204" pitchFamily="34" charset="0"/>
                <a:ea typeface="Calibri" panose="020F0502020204030204" pitchFamily="34" charset="0"/>
                <a:cs typeface="Calibri" panose="020F0502020204030204" pitchFamily="34" charset="0"/>
              </a:rPr>
              <a:t>Eurostat</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ve </a:t>
            </a:r>
            <a:r>
              <a:rPr lang="tr-TR" dirty="0" err="1">
                <a:solidFill>
                  <a:srgbClr val="595959"/>
                </a:solidFill>
                <a:latin typeface="Calibri" panose="020F0502020204030204" pitchFamily="34" charset="0"/>
                <a:ea typeface="Calibri" panose="020F0502020204030204" pitchFamily="34" charset="0"/>
                <a:cs typeface="Calibri" panose="020F0502020204030204" pitchFamily="34" charset="0"/>
              </a:rPr>
              <a:t>Cefic</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Analizi 2024,*Aylık değişimler: mevcut en son aylık verilerdeki bir ölçütü aynı yılın bir önceki ayı ile karşılaştırır:  Örneğin (Ağustos 2024 ile Temmuz 2024). </a:t>
            </a:r>
          </a:p>
          <a:p>
            <a:pPr>
              <a:defRPr/>
            </a:pP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Bu yöntem, aylık durumun iyiye mi gittiğini </a:t>
            </a:r>
            <a:r>
              <a:rPr kumimoji="0" lang="en-US" b="1" i="0" u="none" strike="noStrike" kern="1200" cap="none" spc="0" normalizeH="0" baseline="0" dirty="0">
                <a:ln>
                  <a:noFill/>
                </a:ln>
                <a:solidFill>
                  <a:schemeClr val="accent6">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aynı mı kaldığını </a:t>
            </a:r>
            <a:r>
              <a:rPr kumimoji="0" lang="en-US" b="1" i="0" u="none" strike="noStrike" kern="1200" cap="none" spc="0" normalizeH="0" baseline="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rPr>
              <a:t>(0)</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veya kötüye mi gittiğini </a:t>
            </a:r>
            <a:r>
              <a:rPr kumimoji="0" lang="en-US" b="1" i="0" u="none" strike="noStrike" kern="1200" cap="none" spc="0" normalizeH="0" baseline="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tr-TR" dirty="0">
                <a:solidFill>
                  <a:srgbClr val="595959"/>
                </a:solidFill>
                <a:latin typeface="Calibri" panose="020F0502020204030204" pitchFamily="34" charset="0"/>
                <a:ea typeface="Calibri" panose="020F0502020204030204" pitchFamily="34" charset="0"/>
                <a:cs typeface="Calibri" panose="020F0502020204030204" pitchFamily="34" charset="0"/>
              </a:rPr>
              <a:t> görmeye yardımcı olur</a:t>
            </a:r>
            <a:endParaRPr lang="en-GB" dirty="0">
              <a:solidFill>
                <a:srgbClr val="595959"/>
              </a:solidFill>
              <a:latin typeface="Calibri" panose="020F0502020204030204" pitchFamily="34" charset="0"/>
              <a:ea typeface="Calibri" panose="020F0502020204030204" pitchFamily="34" charset="0"/>
              <a:cs typeface="Calibri" panose="020F0502020204030204" pitchFamily="34" charset="0"/>
            </a:endParaRPr>
          </a:p>
        </p:txBody>
      </p:sp>
      <p:pic>
        <p:nvPicPr>
          <p:cNvPr id="16" name="Resim 15">
            <a:extLst>
              <a:ext uri="{FF2B5EF4-FFF2-40B4-BE49-F238E27FC236}">
                <a16:creationId xmlns:a16="http://schemas.microsoft.com/office/drawing/2014/main" id="{E038850D-9C06-3E89-80C8-536BDFB1BB55}"/>
              </a:ext>
            </a:extLst>
          </p:cNvPr>
          <p:cNvPicPr>
            <a:picLocks noChangeAspect="1"/>
          </p:cNvPicPr>
          <p:nvPr/>
        </p:nvPicPr>
        <p:blipFill>
          <a:blip r:embed="rId3"/>
          <a:stretch>
            <a:fillRect/>
          </a:stretch>
        </p:blipFill>
        <p:spPr>
          <a:xfrm>
            <a:off x="1838325" y="867534"/>
            <a:ext cx="8515350" cy="5359400"/>
          </a:xfrm>
          <a:prstGeom prst="rect">
            <a:avLst/>
          </a:prstGeom>
        </p:spPr>
      </p:pic>
    </p:spTree>
    <p:extLst>
      <p:ext uri="{BB962C8B-B14F-4D97-AF65-F5344CB8AC3E}">
        <p14:creationId xmlns:p14="http://schemas.microsoft.com/office/powerpoint/2010/main" val="3140080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BASF_CONVERTED_TO_TAGS" val="1"/>
  <p:tag name="THINKCELLUNDODONOTDELETE" val="0"/>
  <p:tag name="_WIZ_TASKPANE_WIDTH" val="350"/>
  <p:tag name="_WIZ_TASKPANE_VISIBLE"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00000">
            <a:alpha val="20000"/>
          </a:srgbClr>
        </a:solidFill>
        <a:ln>
          <a:noFill/>
        </a:ln>
      </a:spPr>
      <a:bodyPr wrap="square"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51ab7c41-b059-4fba-bc0c-4efa77139169" ContentTypeId="0x010100CC1452B3D32F8440B544A8D906354C2B" PreviousValue="false" LastSyncTimeStamp="2022-02-24T13:33:19.327Z"/>
</file>

<file path=customXml/item2.xml><?xml version="1.0" encoding="utf-8"?>
<ct:contentTypeSchema xmlns:ct="http://schemas.microsoft.com/office/2006/metadata/contentType" xmlns:ma="http://schemas.microsoft.com/office/2006/metadata/properties/metaAttributes" ct:_="" ma:_="" ma:contentTypeName="CEFIC_Doc" ma:contentTypeID="0x010100CC1452B3D32F8440B544A8D906354C2B00891CC1E628F8694CBBE43AF155309C0A" ma:contentTypeVersion="53" ma:contentTypeDescription="" ma:contentTypeScope="" ma:versionID="8458508cf8d61fcad9c227b2bc53f731">
  <xsd:schema xmlns:xsd="http://www.w3.org/2001/XMLSchema" xmlns:xs="http://www.w3.org/2001/XMLSchema" xmlns:p="http://schemas.microsoft.com/office/2006/metadata/properties" xmlns:ns2="063f955d-52cd-40b2-80f5-70171ea2be06" targetNamespace="http://schemas.microsoft.com/office/2006/metadata/properties" ma:root="true" ma:fieldsID="e2817aa0e95294708cc7476f5830c4bd"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AI__x0025__Duplicate_candidate" minOccurs="0"/>
                <xsd:element ref="ns2:AI__x0025__Relevance_A" minOccurs="0"/>
                <xsd:element ref="ns2:AI__x0025__Relevance_B" minOccurs="0"/>
                <xsd:element ref="ns2:AI_Batch_reference" minOccurs="0"/>
                <xsd:element ref="ns2:AI_Classification_A" minOccurs="0"/>
                <xsd:element ref="ns2:AI_Classification_B" minOccurs="0"/>
                <xsd:element ref="ns2:AI_Classification_has_been_requested" minOccurs="0"/>
                <xsd:element ref="ns2:AI_Cluster" minOccurs="0"/>
                <xsd:element ref="ns2:AI_Duplicate_status" minOccurs="0"/>
                <xsd:element ref="ns2:AI_Initial_directory" minOccurs="0"/>
                <xsd:element ref="ns2:AI_Labelling_error" minOccurs="0"/>
                <xsd:element ref="ns2:f56f3b9b03444df3b2ef6aaf7c0cbaa6" minOccurs="0"/>
                <xsd:element ref="ns2:AI_Requested__x0020_manual_classification" minOccurs="0"/>
                <xsd:element ref="ns2:AI_SHP_Reference" minOccurs="0"/>
                <xsd:element ref="ns2:AI_Waiting_for_auto_classification" minOccurs="0"/>
                <xsd:element ref="ns2:i3815fca76db49ac95ea420f7cf911c6" minOccurs="0"/>
                <xsd:element ref="ns2:e88422c06c974aee9bbadae853be99f3" minOccurs="0"/>
                <xsd:element ref="ns2:Context" minOccurs="0"/>
                <xsd:element ref="ns2:Doc_Language" minOccurs="0"/>
                <xsd:element ref="ns2:AI_AIDB_status_TXT" minOccurs="0"/>
                <xsd:element ref="ns2:jdb7fc4e974a45188d91caad41c9ef17" minOccurs="0"/>
                <xsd:element ref="ns2:AI_AIDB_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7;#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1e4a6c7-ffa3-4f74-9dc2-2d528674baa1}" ma:internalName="TaxCatchAll" ma:showField="CatchAllData"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1e4a6c7-ffa3-4f74-9dc2-2d528674baa1}" ma:internalName="TaxCatchAllLabel" ma:readOnly="true" ma:showField="CatchAllDataLabel"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readOnly="false" ma:default="9;#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AI__x0025__Duplicate_candidate" ma:index="16" nillable="true" ma:displayName="AI_%_Duplicate_candidate" ma:internalName="AI__x0025__Duplicate_candidate">
      <xsd:simpleType>
        <xsd:restriction base="dms:Text">
          <xsd:maxLength value="255"/>
        </xsd:restriction>
      </xsd:simpleType>
    </xsd:element>
    <xsd:element name="AI__x0025__Relevance_A" ma:index="17" nillable="true" ma:displayName="AI_%_Relevance_A" ma:internalName="AI__x0025__Relevance_A" ma:percentage="TRUE">
      <xsd:simpleType>
        <xsd:restriction base="dms:Number">
          <xsd:maxInclusive value="1.00"/>
        </xsd:restriction>
      </xsd:simpleType>
    </xsd:element>
    <xsd:element name="AI__x0025__Relevance_B" ma:index="18" nillable="true" ma:displayName="AI_%_Relevance_B" ma:internalName="AI__x0025__Relevance_B" ma:percentage="TRUE">
      <xsd:simpleType>
        <xsd:restriction base="dms:Number">
          <xsd:maxInclusive value="1.00"/>
        </xsd:restriction>
      </xsd:simpleType>
    </xsd:element>
    <xsd:element name="AI_Batch_reference" ma:index="19" nillable="true" ma:displayName="AI_Batch_reference" ma:internalName="AI_Batch_reference">
      <xsd:simpleType>
        <xsd:restriction base="dms:Text">
          <xsd:maxLength value="255"/>
        </xsd:restriction>
      </xsd:simpleType>
    </xsd:element>
    <xsd:element name="AI_Classification_A" ma:index="20" nillable="true" ma:displayName="AI_Classification_A" ma:internalName="AI_Classification_A">
      <xsd:simpleType>
        <xsd:restriction base="dms:Text">
          <xsd:maxLength value="255"/>
        </xsd:restriction>
      </xsd:simpleType>
    </xsd:element>
    <xsd:element name="AI_Classification_B" ma:index="21" nillable="true" ma:displayName="AI_Classification_B" ma:internalName="AI_Classification_B">
      <xsd:simpleType>
        <xsd:restriction base="dms:Text">
          <xsd:maxLength value="255"/>
        </xsd:restriction>
      </xsd:simpleType>
    </xsd:element>
    <xsd:element name="AI_Classification_has_been_requested" ma:index="22" nillable="true" ma:displayName="AI_Classification_has_been_requested" ma:default="0" ma:internalName="AI_Classification_has_been_requested">
      <xsd:simpleType>
        <xsd:restriction base="dms:Boolean"/>
      </xsd:simpleType>
    </xsd:element>
    <xsd:element name="AI_Cluster" ma:index="23" nillable="true" ma:displayName="AI_Cluster" ma:internalName="AI_Cluster">
      <xsd:simpleType>
        <xsd:restriction base="dms:Text">
          <xsd:maxLength value="255"/>
        </xsd:restriction>
      </xsd:simpleType>
    </xsd:element>
    <xsd:element name="AI_Duplicate_status" ma:index="24" nillable="true" ma:displayName="AI_Duplicate_status" ma:internalName="AI_Duplicate_status">
      <xsd:simpleType>
        <xsd:restriction base="dms:Text">
          <xsd:maxLength value="255"/>
        </xsd:restriction>
      </xsd:simpleType>
    </xsd:element>
    <xsd:element name="AI_Initial_directory" ma:index="25" nillable="true" ma:displayName="AI_Initial_directory" ma:internalName="AI_Initial_directory">
      <xsd:simpleType>
        <xsd:restriction base="dms:Text">
          <xsd:maxLength value="255"/>
        </xsd:restriction>
      </xsd:simpleType>
    </xsd:element>
    <xsd:element name="AI_Labelling_error" ma:index="26" nillable="true" ma:displayName="AI_Labelling_error" ma:default="0" ma:internalName="AI_Labelling_error">
      <xsd:simpleType>
        <xsd:restriction base="dms:Boolean"/>
      </xsd:simpleType>
    </xsd:element>
    <xsd:element name="f56f3b9b03444df3b2ef6aaf7c0cbaa6" ma:index="27" nillable="true" ma:taxonomy="true" ma:internalName="f56f3b9b03444df3b2ef6aaf7c0cbaa6" ma:taxonomyFieldName="AI_Normalisation_status" ma:displayName="AI_Normalisation_status" ma:default="" ma:fieldId="{f56f3b9b-0344-4df3-b2ef-6aaf7c0cbaa6}" ma:sspId="51ab7c41-b059-4fba-bc0c-4efa77139169" ma:termSetId="a566f7a0-90fb-4cfd-a025-f7a3da074993" ma:anchorId="00000000-0000-0000-0000-000000000000" ma:open="false" ma:isKeyword="false">
      <xsd:complexType>
        <xsd:sequence>
          <xsd:element ref="pc:Terms" minOccurs="0" maxOccurs="1"/>
        </xsd:sequence>
      </xsd:complexType>
    </xsd:element>
    <xsd:element name="AI_Requested__x0020_manual_classification" ma:index="29" nillable="true" ma:displayName="AI_Requested_ manual_classification" ma:default="0" ma:internalName="AI_Requested__x0020_manual_classification">
      <xsd:simpleType>
        <xsd:restriction base="dms:Boolean"/>
      </xsd:simpleType>
    </xsd:element>
    <xsd:element name="AI_SHP_Reference" ma:index="30" nillable="true" ma:displayName="AI_SHP_Reference" ma:hidden="true" ma:internalName="AI_SHP_Reference" ma:readOnly="false">
      <xsd:simpleType>
        <xsd:restriction base="dms:Text">
          <xsd:maxLength value="255"/>
        </xsd:restriction>
      </xsd:simpleType>
    </xsd:element>
    <xsd:element name="AI_Waiting_for_auto_classification" ma:index="31" nillable="true" ma:displayName="AI_Waiting_for_auto_classification" ma:default="0" ma:internalName="AI_Waiting_for_auto_classification">
      <xsd:simpleType>
        <xsd:restriction base="dms:Boolean"/>
      </xsd:simpleType>
    </xsd:element>
    <xsd:element name="i3815fca76db49ac95ea420f7cf911c6" ma:index="32" ma:taxonomy="true" ma:internalName="i3815fca76db49ac95ea420f7cf911c6" ma:taxonomyFieldName="Confidentiality" ma:displayName="Confidentiality" ma:default="8;#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34" ma:taxonomy="true" ma:internalName="e88422c06c974aee9bbadae853be99f3" ma:taxonomyFieldName="GDPR" ma:displayName="GDPR" ma:readOnly="false" ma:default="10;#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36" nillable="true" ma:displayName="Context" ma:internalName="Context">
      <xsd:simpleType>
        <xsd:restriction base="dms:Note">
          <xsd:maxLength value="255"/>
        </xsd:restriction>
      </xsd:simpleType>
    </xsd:element>
    <xsd:element name="Doc_Language" ma:index="37" nillable="true" ma:displayName="Doc language" ma:internalName="Doc_Language">
      <xsd:simpleType>
        <xsd:restriction base="dms:Text">
          <xsd:maxLength value="255"/>
        </xsd:restriction>
      </xsd:simpleType>
    </xsd:element>
    <xsd:element name="AI_AIDB_status_TXT" ma:index="38" nillable="true" ma:displayName="AI_AIDB_status_TXT" ma:internalName="AI_AIDB_status_TXT">
      <xsd:simpleType>
        <xsd:restriction base="dms:Text">
          <xsd:maxLength value="255"/>
        </xsd:restriction>
      </xsd:simpleType>
    </xsd:element>
    <xsd:element name="jdb7fc4e974a45188d91caad41c9ef17" ma:index="39" nillable="true" ma:taxonomy="true" ma:internalName="jdb7fc4e974a45188d91caad41c9ef17" ma:taxonomyFieldName="AI_AIDB_status_MM" ma:displayName="AI_AIDB_status_MM" ma:default="" ma:fieldId="{3db7fc4e-974a-4518-8d91-caad41c9ef17}" ma:sspId="51ab7c41-b059-4fba-bc0c-4efa77139169" ma:termSetId="c9536394-d76c-413e-9bc5-a7e833b62c44" ma:anchorId="00000000-0000-0000-0000-000000000000" ma:open="false" ma:isKeyword="false">
      <xsd:complexType>
        <xsd:sequence>
          <xsd:element ref="pc:Terms" minOccurs="0" maxOccurs="1"/>
        </xsd:sequence>
      </xsd:complexType>
    </xsd:element>
    <xsd:element name="AI_AIDB_ID" ma:index="41" nillable="true" ma:displayName="AI_AIDB_ID" ma:internalName="AI_AIDB_I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10</Value>
      <Value>9</Value>
      <Value>8</Value>
      <Value>7</Value>
    </TaxCatchAll>
    <Document_comments xmlns="063f955d-52cd-40b2-80f5-70171ea2be06" xsi:nil="true"/>
    <AI_Cluster xmlns="063f955d-52cd-40b2-80f5-70171ea2be06" xsi:nil="true"/>
    <AI_Initial_directory xmlns="063f955d-52cd-40b2-80f5-70171ea2be06" xsi:nil="true"/>
    <AI__x0025__Relevance_B xmlns="063f955d-52cd-40b2-80f5-70171ea2be06" xsi:nil="true"/>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Being worked on</TermName>
          <TermId xmlns="http://schemas.microsoft.com/office/infopath/2007/PartnerControls">61239119-fb6b-4477-99a9-0d9e8dd1a49e</TermId>
        </TermInfo>
      </Terms>
    </mf725ba62fce447fb9bbcc06eaaae514>
    <Expiration_date xmlns="063f955d-52cd-40b2-80f5-70171ea2be06" xsi:nil="true"/>
    <AI_SHP_Reference xmlns="063f955d-52cd-40b2-80f5-70171ea2be06">20231110-00089</AI_SHP_Reference>
    <AI_Duplicate_status xmlns="063f955d-52cd-40b2-80f5-70171ea2be06" xsi:nil="true"/>
    <Context xmlns="063f955d-52cd-40b2-80f5-70171ea2be06" xsi:nil="true"/>
    <AI__x0025__Relevance_A xmlns="063f955d-52cd-40b2-80f5-70171ea2be06" xsi:nil="true"/>
    <AI_Batch_reference xmlns="063f955d-52cd-40b2-80f5-70171ea2be06" xsi:nil="true"/>
    <AI_Labelling_error xmlns="063f955d-52cd-40b2-80f5-70171ea2be06">false</AI_Labelling_error>
    <jdb7fc4e974a45188d91caad41c9ef17 xmlns="063f955d-52cd-40b2-80f5-70171ea2be06">
      <Terms xmlns="http://schemas.microsoft.com/office/infopath/2007/PartnerControls"/>
    </jdb7fc4e974a45188d91caad41c9ef17>
    <AI_Requested__x0020_manual_classification xmlns="063f955d-52cd-40b2-80f5-70171ea2be06">false</AI_Requested__x0020_manual_classification>
    <Doc_Language xmlns="063f955d-52cd-40b2-80f5-70171ea2be06" xsi:nil="true"/>
    <AI_AIDB_ID xmlns="063f955d-52cd-40b2-80f5-70171ea2be06" xsi:nil="true"/>
    <AI_Classification_B xmlns="063f955d-52cd-40b2-80f5-70171ea2be06" xsi:nil="true"/>
    <AI_AIDB_status_TXT xmlns="063f955d-52cd-40b2-80f5-70171ea2be06" xsi:nil="true"/>
    <AI_Classification_A xmlns="063f955d-52cd-40b2-80f5-70171ea2be06" xsi:nil="true"/>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AI__x0025__Duplicate_candidate xmlns="063f955d-52cd-40b2-80f5-70171ea2be06" xsi:nil="true"/>
    <AI_Waiting_for_auto_classification xmlns="063f955d-52cd-40b2-80f5-70171ea2be06">false</AI_Waiting_for_auto_classification>
    <f56f3b9b03444df3b2ef6aaf7c0cbaa6 xmlns="063f955d-52cd-40b2-80f5-70171ea2be06">
      <Terms xmlns="http://schemas.microsoft.com/office/infopath/2007/PartnerControls"/>
    </f56f3b9b03444df3b2ef6aaf7c0cbaa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AI_Classification_has_been_requested xmlns="063f955d-52cd-40b2-80f5-70171ea2be06">false</AI_Classification_has_been_requested>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985ce182-55de-4937-95b7-506adedf733b</TermId>
        </TermInfo>
      </Terms>
    </c48dca2c4d3f41848d6c6bfa73049c67>
  </documentManagement>
</p:properties>
</file>

<file path=customXml/itemProps1.xml><?xml version="1.0" encoding="utf-8"?>
<ds:datastoreItem xmlns:ds="http://schemas.openxmlformats.org/officeDocument/2006/customXml" ds:itemID="{5A5F1A22-CB4E-4A7E-B3F7-3BA37E673CF3}">
  <ds:schemaRefs>
    <ds:schemaRef ds:uri="Microsoft.SharePoint.Taxonomy.ContentTypeSync"/>
  </ds:schemaRefs>
</ds:datastoreItem>
</file>

<file path=customXml/itemProps2.xml><?xml version="1.0" encoding="utf-8"?>
<ds:datastoreItem xmlns:ds="http://schemas.openxmlformats.org/officeDocument/2006/customXml" ds:itemID="{5AB924AD-7D95-4732-AE74-F5A3C5B7C2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f955d-52cd-40b2-80f5-70171ea2be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B2C1B6-FCED-45B9-9C80-BE0D1CC24EEC}">
  <ds:schemaRefs>
    <ds:schemaRef ds:uri="http://schemas.microsoft.com/sharepoint/v3/contenttype/forms"/>
  </ds:schemaRefs>
</ds:datastoreItem>
</file>

<file path=customXml/itemProps4.xml><?xml version="1.0" encoding="utf-8"?>
<ds:datastoreItem xmlns:ds="http://schemas.openxmlformats.org/officeDocument/2006/customXml" ds:itemID="{92F70FFC-A377-42A9-8FBB-BDB1E2224647}">
  <ds:schemaRefs>
    <ds:schemaRef ds:uri="http://purl.org/dc/elements/1.1/"/>
    <ds:schemaRef ds:uri="063f955d-52cd-40b2-80f5-70171ea2be06"/>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dcmityp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165</TotalTime>
  <Words>2307</Words>
  <Application>Microsoft Office PowerPoint</Application>
  <PresentationFormat>Geniş ekran</PresentationFormat>
  <Paragraphs>84</Paragraphs>
  <Slides>14</Slides>
  <Notes>14</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1</vt:i4>
      </vt:variant>
      <vt:variant>
        <vt:lpstr>Slayt Başlıkları</vt:lpstr>
      </vt:variant>
      <vt:variant>
        <vt:i4>14</vt:i4>
      </vt:variant>
    </vt:vector>
  </HeadingPairs>
  <TitlesOfParts>
    <vt:vector size="23" baseType="lpstr">
      <vt:lpstr>Aptos</vt:lpstr>
      <vt:lpstr>Arial</vt:lpstr>
      <vt:lpstr>Calibri</vt:lpstr>
      <vt:lpstr>Calibri Light</vt:lpstr>
      <vt:lpstr>Poppins</vt:lpstr>
      <vt:lpstr>Times New Roman</vt:lpstr>
      <vt:lpstr>Wingdings</vt:lpstr>
      <vt:lpstr>Thème Office</vt:lpstr>
      <vt:lpstr>think-cell Folie</vt:lpstr>
      <vt:lpstr>AB27 Kimya Endüstrisi: Son Gelişmeler:  Devam eden zayıf talep, ihracatta iyileşme ancak düşük kimyasal iş güveni </vt:lpstr>
      <vt:lpstr>PowerPoint Sunusu</vt:lpstr>
      <vt:lpstr>PowerPoint Sunusu</vt:lpstr>
      <vt:lpstr>PowerPoint Sunusu</vt:lpstr>
      <vt:lpstr>AB27 kimyasallar iş ortamı Mart 2022'den bu yana sınırlı bir taleple karşı karşıya kalmaya devam etmektedir</vt:lpstr>
      <vt:lpstr>2024'te Avrupa gaz fiyatları (Ocak-Ağustos): Kriz öncesi seviyelerin %76 üzerinde</vt:lpstr>
      <vt:lpstr>Temel AB27 ülkeleri 2024 yılında daha iyi kimyasal üretim sonuçları gösterdi (Ocak-Temmuz)</vt:lpstr>
      <vt:lpstr>AB27 kimyasal madde ticareti (hacim) 2024 yılında %5,4 arttı (Ocak-Haziran)</vt:lpstr>
      <vt:lpstr>Fas ve Birleşik Krallık pazarları 2024 yılında AB27'nin ilave kimyasal madde ihracatına büyük katkı sağladı (Ocak-Haziran)</vt:lpstr>
      <vt:lpstr>Fas ve Birleşik Krallık pazarları 2024 yılında AB27'nin ilave kimyasal madde ihracatına büyük katkı sağladı (Ocak-Haziran)</vt:lpstr>
      <vt:lpstr>İngiltere ve Türkiye, 2024 yılında AB27'nin kimyasal madde ithalatındaki artışa büyük katkı sağladı (Ocak-Haziran)</vt:lpstr>
      <vt:lpstr>İngiltere ve Türkiye, 2024 yılında AB27'nin kimyasal madde ithalatındaki artışa büyük katkı sağladı (Ocak-Haziran)</vt:lpstr>
      <vt:lpstr>Küresel kimyasal madde üretimi 2024 yılında %6,1 arttı (Ocak-Temmuz) </vt:lpstr>
      <vt:lpstr>Özet tablo: Devam eden zayıf talep, ihracatta iyileşme ancak düşük kimyasal iş güveni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Gersende DE KERCHOVE</dc:creator>
  <cp:lastModifiedBy>Doğa Tuzcuoğlu</cp:lastModifiedBy>
  <cp:revision>1327</cp:revision>
  <cp:lastPrinted>2023-11-09T07:25:14Z</cp:lastPrinted>
  <dcterms:created xsi:type="dcterms:W3CDTF">2020-12-02T13:51:15Z</dcterms:created>
  <dcterms:modified xsi:type="dcterms:W3CDTF">2024-10-16T13:17:41Z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0x010100CC1452B3D32F8440B544A8D906354C2B00891CC1E628F8694CBBE43AF155309C0A</vt:lpwstr>
  </property>
  <property fmtid="{D5CDD505-2E9C-101B-9397-08002B2CF9AE}" pid="3" name="CEFIC_HI_ApprovalProcess">
    <vt:lpwstr>6;#No|3A7B5450-1449-4EB1-BCB1-40D40FC938D5</vt:lpwstr>
  </property>
  <property fmtid="{D5CDD505-2E9C-101B-9397-08002B2CF9AE}" pid="4" name="CEFIC_HI_Context">
    <vt:lpwstr/>
  </property>
  <property fmtid="{D5CDD505-2E9C-101B-9397-08002B2CF9AE}" pid="5" name="CEFIC_HI_Keywords">
    <vt:lpwstr/>
  </property>
  <property fmtid="{D5CDD505-2E9C-101B-9397-08002B2CF9AE}" pid="6" name="CEFIC_HI_DocumentStatus">
    <vt:lpwstr>5;#Draft|4CC06717-9187-48DF-B12D-441FBF367C32</vt:lpwstr>
  </property>
  <property fmtid="{D5CDD505-2E9C-101B-9397-08002B2CF9AE}" pid="7" name="CEFIC_Sensitivity">
    <vt:lpwstr/>
  </property>
  <property fmtid="{D5CDD505-2E9C-101B-9397-08002B2CF9AE}" pid="8" name="CEFIC_TargetAudience">
    <vt:lpwstr/>
  </property>
  <property fmtid="{D5CDD505-2E9C-101B-9397-08002B2CF9AE}" pid="9" name="Document Type">
    <vt:lpwstr>1;#Business documents|3c05f1a1-b89b-4b6b-8c97-e471b8cf36ed</vt:lpwstr>
  </property>
  <property fmtid="{D5CDD505-2E9C-101B-9397-08002B2CF9AE}" pid="10" name="Classification_to_AIP">
    <vt:i4>0</vt:i4>
  </property>
  <property fmtid="{D5CDD505-2E9C-101B-9397-08002B2CF9AE}" pid="11" name="MSIP_Label_c8c00982-80e1-41e6-a03a-12f4ca954faf_Enabled">
    <vt:lpwstr>False</vt:lpwstr>
  </property>
  <property fmtid="{D5CDD505-2E9C-101B-9397-08002B2CF9AE}" pid="12" name="MSIP_Label_c8c00982-80e1-41e6-a03a-12f4ca954faf_SiteId">
    <vt:lpwstr>ecaa386b-c8df-4ce0-ad01-740cbdb5ba55</vt:lpwstr>
  </property>
  <property fmtid="{D5CDD505-2E9C-101B-9397-08002B2CF9AE}" pid="13" name="MSIP_Label_c8c00982-80e1-41e6-a03a-12f4ca954faf_Owner">
    <vt:lpwstr>WesterPe@BASFAD.BASF.NET</vt:lpwstr>
  </property>
  <property fmtid="{D5CDD505-2E9C-101B-9397-08002B2CF9AE}" pid="14" name="MSIP_Label_c8c00982-80e1-41e6-a03a-12f4ca954faf_SetDate">
    <vt:lpwstr>2021-03-10T13:40:47.1885168Z</vt:lpwstr>
  </property>
  <property fmtid="{D5CDD505-2E9C-101B-9397-08002B2CF9AE}" pid="15" name="MSIP_Label_c8c00982-80e1-41e6-a03a-12f4ca954faf_Name">
    <vt:lpwstr>Internal</vt:lpwstr>
  </property>
  <property fmtid="{D5CDD505-2E9C-101B-9397-08002B2CF9AE}" pid="16" name="MSIP_Label_c8c00982-80e1-41e6-a03a-12f4ca954faf_Application">
    <vt:lpwstr>Microsoft Azure Information Protection</vt:lpwstr>
  </property>
  <property fmtid="{D5CDD505-2E9C-101B-9397-08002B2CF9AE}" pid="17" name="MSIP_Label_c8c00982-80e1-41e6-a03a-12f4ca954faf_ActionId">
    <vt:lpwstr>80ddc483-be77-442c-b974-2d0a79931598</vt:lpwstr>
  </property>
  <property fmtid="{D5CDD505-2E9C-101B-9397-08002B2CF9AE}" pid="18" name="MSIP_Label_c8c00982-80e1-41e6-a03a-12f4ca954faf_Extended_MSFT_Method">
    <vt:lpwstr>Automatic</vt:lpwstr>
  </property>
  <property fmtid="{D5CDD505-2E9C-101B-9397-08002B2CF9AE}" pid="19" name="MSIP_Label_06530cf4-8573-4c29-a912-bbcdac835909_Enabled">
    <vt:lpwstr>False</vt:lpwstr>
  </property>
  <property fmtid="{D5CDD505-2E9C-101B-9397-08002B2CF9AE}" pid="20" name="MSIP_Label_06530cf4-8573-4c29-a912-bbcdac835909_SiteId">
    <vt:lpwstr>ecaa386b-c8df-4ce0-ad01-740cbdb5ba55</vt:lpwstr>
  </property>
  <property fmtid="{D5CDD505-2E9C-101B-9397-08002B2CF9AE}" pid="21" name="MSIP_Label_06530cf4-8573-4c29-a912-bbcdac835909_Owner">
    <vt:lpwstr>WesterPe@BASFAD.BASF.NET</vt:lpwstr>
  </property>
  <property fmtid="{D5CDD505-2E9C-101B-9397-08002B2CF9AE}" pid="22" name="MSIP_Label_06530cf4-8573-4c29-a912-bbcdac835909_SetDate">
    <vt:lpwstr>2021-03-10T13:40:47.1885168Z</vt:lpwstr>
  </property>
  <property fmtid="{D5CDD505-2E9C-101B-9397-08002B2CF9AE}" pid="23" name="MSIP_Label_06530cf4-8573-4c29-a912-bbcdac835909_Name">
    <vt:lpwstr>Unprotected</vt:lpwstr>
  </property>
  <property fmtid="{D5CDD505-2E9C-101B-9397-08002B2CF9AE}" pid="24" name="MSIP_Label_06530cf4-8573-4c29-a912-bbcdac835909_Application">
    <vt:lpwstr>Microsoft Azure Information Protection</vt:lpwstr>
  </property>
  <property fmtid="{D5CDD505-2E9C-101B-9397-08002B2CF9AE}" pid="25" name="MSIP_Label_06530cf4-8573-4c29-a912-bbcdac835909_ActionId">
    <vt:lpwstr>80ddc483-be77-442c-b974-2d0a79931598</vt:lpwstr>
  </property>
  <property fmtid="{D5CDD505-2E9C-101B-9397-08002B2CF9AE}" pid="26" name="MSIP_Label_06530cf4-8573-4c29-a912-bbcdac835909_Parent">
    <vt:lpwstr>c8c00982-80e1-41e6-a03a-12f4ca954faf</vt:lpwstr>
  </property>
  <property fmtid="{D5CDD505-2E9C-101B-9397-08002B2CF9AE}" pid="27" name="MSIP_Label_06530cf4-8573-4c29-a912-bbcdac835909_Extended_MSFT_Method">
    <vt:lpwstr>Automatic</vt:lpwstr>
  </property>
  <property fmtid="{D5CDD505-2E9C-101B-9397-08002B2CF9AE}" pid="28" name="TaxKeyword">
    <vt:lpwstr/>
  </property>
  <property fmtid="{D5CDD505-2E9C-101B-9397-08002B2CF9AE}" pid="29" name="AI_AIDB_status_MM">
    <vt:lpwstr/>
  </property>
  <property fmtid="{D5CDD505-2E9C-101B-9397-08002B2CF9AE}" pid="30" name="Confidentiality">
    <vt:lpwstr>8;#3 - Internal use only|444dad51-745a-4285-abc9-4365fac0ec25</vt:lpwstr>
  </property>
  <property fmtid="{D5CDD505-2E9C-101B-9397-08002B2CF9AE}" pid="31" name="TaxKeywordTaxHTField">
    <vt:lpwstr/>
  </property>
  <property fmtid="{D5CDD505-2E9C-101B-9397-08002B2CF9AE}" pid="32" name="Document_Type">
    <vt:lpwstr>9;#NA|985ce182-55de-4937-95b7-506adedf733b</vt:lpwstr>
  </property>
  <property fmtid="{D5CDD505-2E9C-101B-9397-08002B2CF9AE}" pid="33" name="AI_Normalisation_status">
    <vt:lpwstr/>
  </property>
  <property fmtid="{D5CDD505-2E9C-101B-9397-08002B2CF9AE}" pid="34" name="Document_status">
    <vt:lpwstr>7;#Being worked on|61239119-fb6b-4477-99a9-0d9e8dd1a49e</vt:lpwstr>
  </property>
  <property fmtid="{D5CDD505-2E9C-101B-9397-08002B2CF9AE}" pid="35" name="GDPR">
    <vt:lpwstr>10;#NA|3fbde490-865b-454f-b890-2db0972ec210</vt:lpwstr>
  </property>
  <property fmtid="{D5CDD505-2E9C-101B-9397-08002B2CF9AE}" pid="36" name="MediaServiceImageTags">
    <vt:lpwstr/>
  </property>
  <property fmtid="{D5CDD505-2E9C-101B-9397-08002B2CF9AE}" pid="37" name="lcf76f155ced4ddcb4097134ff3c332f">
    <vt:lpwstr/>
  </property>
  <property fmtid="{D5CDD505-2E9C-101B-9397-08002B2CF9AE}" pid="38" name="MSIP_Label_a31278c8-9e0c-4164-90a5-45ac4b30bdbb_Enabled">
    <vt:lpwstr>true</vt:lpwstr>
  </property>
  <property fmtid="{D5CDD505-2E9C-101B-9397-08002B2CF9AE}" pid="39" name="MSIP_Label_a31278c8-9e0c-4164-90a5-45ac4b30bdbb_SetDate">
    <vt:lpwstr>2023-10-16T09:35:55Z</vt:lpwstr>
  </property>
  <property fmtid="{D5CDD505-2E9C-101B-9397-08002B2CF9AE}" pid="40" name="MSIP_Label_a31278c8-9e0c-4164-90a5-45ac4b30bdbb_Method">
    <vt:lpwstr>Standard</vt:lpwstr>
  </property>
  <property fmtid="{D5CDD505-2E9C-101B-9397-08002B2CF9AE}" pid="41" name="MSIP_Label_a31278c8-9e0c-4164-90a5-45ac4b30bdbb_Name">
    <vt:lpwstr>Public</vt:lpwstr>
  </property>
  <property fmtid="{D5CDD505-2E9C-101B-9397-08002B2CF9AE}" pid="42" name="MSIP_Label_a31278c8-9e0c-4164-90a5-45ac4b30bdbb_SiteId">
    <vt:lpwstr>2aa31c1f-01c3-45fb-ac5d-93315bf8649e</vt:lpwstr>
  </property>
  <property fmtid="{D5CDD505-2E9C-101B-9397-08002B2CF9AE}" pid="43" name="MSIP_Label_a31278c8-9e0c-4164-90a5-45ac4b30bdbb_ActionId">
    <vt:lpwstr>39b16c32-70f5-42d1-a1e0-d1cbf3019ad2</vt:lpwstr>
  </property>
  <property fmtid="{D5CDD505-2E9C-101B-9397-08002B2CF9AE}" pid="44" name="MSIP_Label_a31278c8-9e0c-4164-90a5-45ac4b30bdbb_ContentBits">
    <vt:lpwstr>0</vt:lpwstr>
  </property>
</Properties>
</file>