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2"/>
  </p:notesMasterIdLst>
  <p:sldIdLst>
    <p:sldId id="2134805962" r:id="rId6"/>
    <p:sldId id="2134805780" r:id="rId7"/>
    <p:sldId id="2147481519" r:id="rId8"/>
    <p:sldId id="2147481475" r:id="rId9"/>
    <p:sldId id="2134805958" r:id="rId10"/>
    <p:sldId id="2147481518" r:id="rId11"/>
    <p:sldId id="2147481522" r:id="rId12"/>
    <p:sldId id="2147481512" r:id="rId13"/>
    <p:sldId id="2147481494" r:id="rId14"/>
    <p:sldId id="2147481509" r:id="rId15"/>
    <p:sldId id="2147481514" r:id="rId16"/>
    <p:sldId id="2147481521" r:id="rId17"/>
    <p:sldId id="2147481520" r:id="rId18"/>
    <p:sldId id="2147481515" r:id="rId19"/>
    <p:sldId id="2147481474" r:id="rId20"/>
    <p:sldId id="2147481472" r:id="rId21"/>
  </p:sldIdLst>
  <p:sldSz cx="12192000" cy="6858000"/>
  <p:notesSz cx="6797675" cy="9926638"/>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2A22B89-A5C9-491E-AD89-9A143D4531AB}">
          <p14:sldIdLst>
            <p14:sldId id="2134805962"/>
            <p14:sldId id="2134805780"/>
            <p14:sldId id="2147481519"/>
            <p14:sldId id="2147481475"/>
            <p14:sldId id="2134805958"/>
            <p14:sldId id="2147481518"/>
            <p14:sldId id="2147481522"/>
            <p14:sldId id="2147481512"/>
            <p14:sldId id="2147481494"/>
            <p14:sldId id="2147481509"/>
            <p14:sldId id="2147481514"/>
            <p14:sldId id="2147481521"/>
            <p14:sldId id="2147481520"/>
            <p14:sldId id="2147481515"/>
            <p14:sldId id="2147481474"/>
            <p14:sldId id="2147481472"/>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ME" userId="S::emu@cefic.be::55007162-106e-4954-b4ab-f863f3bce8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DHRI Moncef" initials="HM" lastIdx="2" clrIdx="0">
    <p:extLst>
      <p:ext uri="{19B8F6BF-5375-455C-9EA6-DF929625EA0E}">
        <p15:presenceInfo xmlns:p15="http://schemas.microsoft.com/office/powerpoint/2012/main" userId="S::MHA@cefic.be::895ef482-96ff-4dd4-9c74-0dc92131d9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95959"/>
    <a:srgbClr val="FFFFCC"/>
    <a:srgbClr val="FFCCFF"/>
    <a:srgbClr val="69747A"/>
    <a:srgbClr val="FFCCCC"/>
    <a:srgbClr val="FF99CC"/>
    <a:srgbClr val="FFFFFF"/>
    <a:srgbClr val="5858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111FB0-F094-4C47-A2E7-F2F2AA1F8061}" v="80" dt="2024-09-03T08:44:55.91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89601" autoAdjust="0"/>
  </p:normalViewPr>
  <p:slideViewPr>
    <p:cSldViewPr snapToGrid="0">
      <p:cViewPr varScale="1">
        <p:scale>
          <a:sx n="82" d="100"/>
          <a:sy n="82" d="100"/>
        </p:scale>
        <p:origin x="120" y="80"/>
      </p:cViewPr>
      <p:guideLst>
        <p:guide orient="horz" pos="2183"/>
        <p:guide pos="3840"/>
      </p:guideLst>
    </p:cSldViewPr>
  </p:slideViewPr>
  <p:outlineViewPr>
    <p:cViewPr>
      <p:scale>
        <a:sx n="33" d="100"/>
        <a:sy n="33" d="100"/>
      </p:scale>
      <p:origin x="0" y="-3965"/>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DHRI Moncef" userId="895ef482-96ff-4dd4-9c74-0dc92131d96c" providerId="ADAL" clId="{F7AC75FB-1FDA-43C9-8B53-167C3166B00C}"/>
    <pc:docChg chg="addSld delSld modSld modSection">
      <pc:chgData name="HADHRI Moncef" userId="895ef482-96ff-4dd4-9c74-0dc92131d96c" providerId="ADAL" clId="{F7AC75FB-1FDA-43C9-8B53-167C3166B00C}" dt="2024-06-03T10:42:50.702" v="50" actId="47"/>
      <pc:docMkLst>
        <pc:docMk/>
      </pc:docMkLst>
      <pc:sldChg chg="modSp mod">
        <pc:chgData name="HADHRI Moncef" userId="895ef482-96ff-4dd4-9c74-0dc92131d96c" providerId="ADAL" clId="{F7AC75FB-1FDA-43C9-8B53-167C3166B00C}" dt="2024-06-03T10:38:24.308" v="48" actId="20577"/>
        <pc:sldMkLst>
          <pc:docMk/>
          <pc:sldMk cId="3672051336" sldId="2147481432"/>
        </pc:sldMkLst>
        <pc:spChg chg="mod">
          <ac:chgData name="HADHRI Moncef" userId="895ef482-96ff-4dd4-9c74-0dc92131d96c" providerId="ADAL" clId="{F7AC75FB-1FDA-43C9-8B53-167C3166B00C}" dt="2024-06-03T10:38:24.308" v="48" actId="20577"/>
          <ac:spMkLst>
            <pc:docMk/>
            <pc:sldMk cId="3672051336" sldId="2147481432"/>
            <ac:spMk id="2" creationId="{856E19AE-0A7B-4174-EF1E-1E1EF13D8B4C}"/>
          </ac:spMkLst>
        </pc:spChg>
      </pc:sldChg>
      <pc:sldChg chg="del">
        <pc:chgData name="HADHRI Moncef" userId="895ef482-96ff-4dd4-9c74-0dc92131d96c" providerId="ADAL" clId="{F7AC75FB-1FDA-43C9-8B53-167C3166B00C}" dt="2024-06-03T10:36:34.510" v="2" actId="47"/>
        <pc:sldMkLst>
          <pc:docMk/>
          <pc:sldMk cId="2912323361" sldId="2147481451"/>
        </pc:sldMkLst>
      </pc:sldChg>
      <pc:sldChg chg="del">
        <pc:chgData name="HADHRI Moncef" userId="895ef482-96ff-4dd4-9c74-0dc92131d96c" providerId="ADAL" clId="{F7AC75FB-1FDA-43C9-8B53-167C3166B00C}" dt="2024-06-03T10:42:50.702" v="50" actId="47"/>
        <pc:sldMkLst>
          <pc:docMk/>
          <pc:sldMk cId="940762576" sldId="2147481452"/>
        </pc:sldMkLst>
      </pc:sldChg>
      <pc:sldChg chg="del">
        <pc:chgData name="HADHRI Moncef" userId="895ef482-96ff-4dd4-9c74-0dc92131d96c" providerId="ADAL" clId="{F7AC75FB-1FDA-43C9-8B53-167C3166B00C}" dt="2024-06-03T10:11:04.953" v="0" actId="47"/>
        <pc:sldMkLst>
          <pc:docMk/>
          <pc:sldMk cId="1825450525" sldId="2147481458"/>
        </pc:sldMkLst>
      </pc:sldChg>
      <pc:sldChg chg="del">
        <pc:chgData name="HADHRI Moncef" userId="895ef482-96ff-4dd4-9c74-0dc92131d96c" providerId="ADAL" clId="{F7AC75FB-1FDA-43C9-8B53-167C3166B00C}" dt="2024-06-03T10:11:04.953" v="0" actId="47"/>
        <pc:sldMkLst>
          <pc:docMk/>
          <pc:sldMk cId="3272391334" sldId="2147481462"/>
        </pc:sldMkLst>
      </pc:sldChg>
      <pc:sldChg chg="del">
        <pc:chgData name="HADHRI Moncef" userId="895ef482-96ff-4dd4-9c74-0dc92131d96c" providerId="ADAL" clId="{F7AC75FB-1FDA-43C9-8B53-167C3166B00C}" dt="2024-06-03T10:11:04.953" v="0" actId="47"/>
        <pc:sldMkLst>
          <pc:docMk/>
          <pc:sldMk cId="2185472927" sldId="2147481464"/>
        </pc:sldMkLst>
      </pc:sldChg>
      <pc:sldChg chg="del">
        <pc:chgData name="HADHRI Moncef" userId="895ef482-96ff-4dd4-9c74-0dc92131d96c" providerId="ADAL" clId="{F7AC75FB-1FDA-43C9-8B53-167C3166B00C}" dt="2024-06-03T10:11:04.953" v="0" actId="47"/>
        <pc:sldMkLst>
          <pc:docMk/>
          <pc:sldMk cId="59584859" sldId="2147481467"/>
        </pc:sldMkLst>
      </pc:sldChg>
      <pc:sldChg chg="del">
        <pc:chgData name="HADHRI Moncef" userId="895ef482-96ff-4dd4-9c74-0dc92131d96c" providerId="ADAL" clId="{F7AC75FB-1FDA-43C9-8B53-167C3166B00C}" dt="2024-06-03T10:11:04.953" v="0" actId="47"/>
        <pc:sldMkLst>
          <pc:docMk/>
          <pc:sldMk cId="575626783" sldId="2147481468"/>
        </pc:sldMkLst>
      </pc:sldChg>
      <pc:sldChg chg="del">
        <pc:chgData name="HADHRI Moncef" userId="895ef482-96ff-4dd4-9c74-0dc92131d96c" providerId="ADAL" clId="{F7AC75FB-1FDA-43C9-8B53-167C3166B00C}" dt="2024-06-03T10:38:39.277" v="49" actId="47"/>
        <pc:sldMkLst>
          <pc:docMk/>
          <pc:sldMk cId="3642754778" sldId="2147481469"/>
        </pc:sldMkLst>
      </pc:sldChg>
      <pc:sldChg chg="modSp add mod">
        <pc:chgData name="HADHRI Moncef" userId="895ef482-96ff-4dd4-9c74-0dc92131d96c" providerId="ADAL" clId="{F7AC75FB-1FDA-43C9-8B53-167C3166B00C}" dt="2024-06-03T10:37:28.964" v="13" actId="6549"/>
        <pc:sldMkLst>
          <pc:docMk/>
          <pc:sldMk cId="3890315579" sldId="2147481472"/>
        </pc:sldMkLst>
        <pc:spChg chg="mod">
          <ac:chgData name="HADHRI Moncef" userId="895ef482-96ff-4dd4-9c74-0dc92131d96c" providerId="ADAL" clId="{F7AC75FB-1FDA-43C9-8B53-167C3166B00C}" dt="2024-06-03T10:37:28.964" v="13" actId="6549"/>
          <ac:spMkLst>
            <pc:docMk/>
            <pc:sldMk cId="3890315579" sldId="2147481472"/>
            <ac:spMk id="3" creationId="{2AAEB252-A0EE-8AB1-6ABA-90DCB50EC985}"/>
          </ac:spMkLst>
        </pc:spChg>
      </pc:sldChg>
    </pc:docChg>
  </pc:docChgLst>
  <pc:docChgLst>
    <pc:chgData name="HADHRI Moncef" userId="895ef482-96ff-4dd4-9c74-0dc92131d96c" providerId="ADAL" clId="{03ABE104-6815-43DD-8C1C-1BD58040124F}"/>
    <pc:docChg chg="undo custSel addSld delSld modSld sldOrd modSection">
      <pc:chgData name="HADHRI Moncef" userId="895ef482-96ff-4dd4-9c74-0dc92131d96c" providerId="ADAL" clId="{03ABE104-6815-43DD-8C1C-1BD58040124F}" dt="2024-07-04T12:25:58.088" v="5842" actId="1076"/>
      <pc:docMkLst>
        <pc:docMk/>
      </pc:docMkLst>
      <pc:sldChg chg="delSp modSp del mod ord">
        <pc:chgData name="HADHRI Moncef" userId="895ef482-96ff-4dd4-9c74-0dc92131d96c" providerId="ADAL" clId="{03ABE104-6815-43DD-8C1C-1BD58040124F}" dt="2024-06-25T07:18:35.985" v="460" actId="47"/>
        <pc:sldMkLst>
          <pc:docMk/>
          <pc:sldMk cId="3833200354" sldId="2134805898"/>
        </pc:sldMkLst>
        <pc:spChg chg="mod">
          <ac:chgData name="HADHRI Moncef" userId="895ef482-96ff-4dd4-9c74-0dc92131d96c" providerId="ADAL" clId="{03ABE104-6815-43DD-8C1C-1BD58040124F}" dt="2024-06-25T07:03:58.083" v="382" actId="20577"/>
          <ac:spMkLst>
            <pc:docMk/>
            <pc:sldMk cId="3833200354" sldId="2134805898"/>
            <ac:spMk id="6" creationId="{74A235D8-12D2-F27C-3499-E41FF452F6E5}"/>
          </ac:spMkLst>
        </pc:spChg>
        <pc:picChg chg="mod">
          <ac:chgData name="HADHRI Moncef" userId="895ef482-96ff-4dd4-9c74-0dc92131d96c" providerId="ADAL" clId="{03ABE104-6815-43DD-8C1C-1BD58040124F}" dt="2024-06-25T07:06:33.076" v="398" actId="692"/>
          <ac:picMkLst>
            <pc:docMk/>
            <pc:sldMk cId="3833200354" sldId="2134805898"/>
            <ac:picMk id="2" creationId="{B79DEB32-FD4B-4109-64BA-5DFAC68F066C}"/>
          </ac:picMkLst>
        </pc:picChg>
        <pc:picChg chg="del">
          <ac:chgData name="HADHRI Moncef" userId="895ef482-96ff-4dd4-9c74-0dc92131d96c" providerId="ADAL" clId="{03ABE104-6815-43DD-8C1C-1BD58040124F}" dt="2024-06-25T07:03:36.536" v="377" actId="478"/>
          <ac:picMkLst>
            <pc:docMk/>
            <pc:sldMk cId="3833200354" sldId="2134805898"/>
            <ac:picMk id="4" creationId="{65618378-8A3F-01B0-F93E-5D19BC1029E0}"/>
          </ac:picMkLst>
        </pc:picChg>
      </pc:sldChg>
      <pc:sldChg chg="del">
        <pc:chgData name="HADHRI Moncef" userId="895ef482-96ff-4dd4-9c74-0dc92131d96c" providerId="ADAL" clId="{03ABE104-6815-43DD-8C1C-1BD58040124F}" dt="2024-06-25T07:01:21.434" v="372" actId="47"/>
        <pc:sldMkLst>
          <pc:docMk/>
          <pc:sldMk cId="1240242263" sldId="2134805957"/>
        </pc:sldMkLst>
      </pc:sldChg>
      <pc:sldChg chg="del">
        <pc:chgData name="HADHRI Moncef" userId="895ef482-96ff-4dd4-9c74-0dc92131d96c" providerId="ADAL" clId="{03ABE104-6815-43DD-8C1C-1BD58040124F}" dt="2024-06-25T07:01:21.434" v="372" actId="47"/>
        <pc:sldMkLst>
          <pc:docMk/>
          <pc:sldMk cId="4256182709" sldId="2134805961"/>
        </pc:sldMkLst>
      </pc:sldChg>
      <pc:sldChg chg="modSp mod">
        <pc:chgData name="HADHRI Moncef" userId="895ef482-96ff-4dd4-9c74-0dc92131d96c" providerId="ADAL" clId="{03ABE104-6815-43DD-8C1C-1BD58040124F}" dt="2024-07-04T12:25:58.088" v="5842" actId="1076"/>
        <pc:sldMkLst>
          <pc:docMk/>
          <pc:sldMk cId="287918017" sldId="2134805962"/>
        </pc:sldMkLst>
        <pc:spChg chg="mod">
          <ac:chgData name="HADHRI Moncef" userId="895ef482-96ff-4dd4-9c74-0dc92131d96c" providerId="ADAL" clId="{03ABE104-6815-43DD-8C1C-1BD58040124F}" dt="2024-07-04T12:25:58.088" v="5842" actId="1076"/>
          <ac:spMkLst>
            <pc:docMk/>
            <pc:sldMk cId="287918017" sldId="2134805962"/>
            <ac:spMk id="2" creationId="{0D6422AB-1C94-4D1A-902D-40941A2EAB7C}"/>
          </ac:spMkLst>
        </pc:spChg>
        <pc:spChg chg="mod">
          <ac:chgData name="HADHRI Moncef" userId="895ef482-96ff-4dd4-9c74-0dc92131d96c" providerId="ADAL" clId="{03ABE104-6815-43DD-8C1C-1BD58040124F}" dt="2024-06-20T13:06:39.898" v="4" actId="20577"/>
          <ac:spMkLst>
            <pc:docMk/>
            <pc:sldMk cId="287918017" sldId="2134805962"/>
            <ac:spMk id="8" creationId="{EF244002-D09A-4572-BB85-053D86286CC1}"/>
          </ac:spMkLst>
        </pc:spChg>
      </pc:sldChg>
      <pc:sldChg chg="del">
        <pc:chgData name="HADHRI Moncef" userId="895ef482-96ff-4dd4-9c74-0dc92131d96c" providerId="ADAL" clId="{03ABE104-6815-43DD-8C1C-1BD58040124F}" dt="2024-06-25T07:39:19.055" v="515" actId="47"/>
        <pc:sldMkLst>
          <pc:docMk/>
          <pc:sldMk cId="1555650222" sldId="2134805987"/>
        </pc:sldMkLst>
      </pc:sldChg>
      <pc:sldChg chg="del">
        <pc:chgData name="HADHRI Moncef" userId="895ef482-96ff-4dd4-9c74-0dc92131d96c" providerId="ADAL" clId="{03ABE104-6815-43DD-8C1C-1BD58040124F}" dt="2024-06-25T07:28:51.018" v="497" actId="47"/>
        <pc:sldMkLst>
          <pc:docMk/>
          <pc:sldMk cId="615342123" sldId="2134806002"/>
        </pc:sldMkLst>
      </pc:sldChg>
      <pc:sldChg chg="del">
        <pc:chgData name="HADHRI Moncef" userId="895ef482-96ff-4dd4-9c74-0dc92131d96c" providerId="ADAL" clId="{03ABE104-6815-43DD-8C1C-1BD58040124F}" dt="2024-06-25T07:39:15.693" v="514" actId="47"/>
        <pc:sldMkLst>
          <pc:docMk/>
          <pc:sldMk cId="4058286904" sldId="2147481391"/>
        </pc:sldMkLst>
      </pc:sldChg>
      <pc:sldChg chg="del">
        <pc:chgData name="HADHRI Moncef" userId="895ef482-96ff-4dd4-9c74-0dc92131d96c" providerId="ADAL" clId="{03ABE104-6815-43DD-8C1C-1BD58040124F}" dt="2024-06-25T07:28:35.184" v="494" actId="47"/>
        <pc:sldMkLst>
          <pc:docMk/>
          <pc:sldMk cId="2072547003" sldId="2147481429"/>
        </pc:sldMkLst>
      </pc:sldChg>
      <pc:sldChg chg="del">
        <pc:chgData name="HADHRI Moncef" userId="895ef482-96ff-4dd4-9c74-0dc92131d96c" providerId="ADAL" clId="{03ABE104-6815-43DD-8C1C-1BD58040124F}" dt="2024-06-25T07:01:21.434" v="372" actId="47"/>
        <pc:sldMkLst>
          <pc:docMk/>
          <pc:sldMk cId="3672051336" sldId="2147481432"/>
        </pc:sldMkLst>
      </pc:sldChg>
      <pc:sldChg chg="addSp delSp modSp del mod ord">
        <pc:chgData name="HADHRI Moncef" userId="895ef482-96ff-4dd4-9c74-0dc92131d96c" providerId="ADAL" clId="{03ABE104-6815-43DD-8C1C-1BD58040124F}" dt="2024-06-26T09:28:46.388" v="2960" actId="47"/>
        <pc:sldMkLst>
          <pc:docMk/>
          <pc:sldMk cId="3951237708" sldId="2147481457"/>
        </pc:sldMkLst>
        <pc:spChg chg="mod">
          <ac:chgData name="HADHRI Moncef" userId="895ef482-96ff-4dd4-9c74-0dc92131d96c" providerId="ADAL" clId="{03ABE104-6815-43DD-8C1C-1BD58040124F}" dt="2024-06-25T12:17:15.353" v="1227" actId="20577"/>
          <ac:spMkLst>
            <pc:docMk/>
            <pc:sldMk cId="3951237708" sldId="2147481457"/>
            <ac:spMk id="2" creationId="{856E19AE-0A7B-4174-EF1E-1E1EF13D8B4C}"/>
          </ac:spMkLst>
        </pc:spChg>
        <pc:spChg chg="add del mod">
          <ac:chgData name="HADHRI Moncef" userId="895ef482-96ff-4dd4-9c74-0dc92131d96c" providerId="ADAL" clId="{03ABE104-6815-43DD-8C1C-1BD58040124F}" dt="2024-06-26T09:13:21.736" v="2402" actId="478"/>
          <ac:spMkLst>
            <pc:docMk/>
            <pc:sldMk cId="3951237708" sldId="2147481457"/>
            <ac:spMk id="3" creationId="{5BD489D3-B384-1966-47B3-05533E9A6B22}"/>
          </ac:spMkLst>
        </pc:spChg>
        <pc:spChg chg="del">
          <ac:chgData name="HADHRI Moncef" userId="895ef482-96ff-4dd4-9c74-0dc92131d96c" providerId="ADAL" clId="{03ABE104-6815-43DD-8C1C-1BD58040124F}" dt="2024-06-25T07:31:35.271" v="502" actId="478"/>
          <ac:spMkLst>
            <pc:docMk/>
            <pc:sldMk cId="3951237708" sldId="2147481457"/>
            <ac:spMk id="5" creationId="{07F79A69-FE07-8510-6D3A-7ECCE2E9F78C}"/>
          </ac:spMkLst>
        </pc:spChg>
        <pc:spChg chg="add mod">
          <ac:chgData name="HADHRI Moncef" userId="895ef482-96ff-4dd4-9c74-0dc92131d96c" providerId="ADAL" clId="{03ABE104-6815-43DD-8C1C-1BD58040124F}" dt="2024-06-26T09:13:29.494" v="2411" actId="1035"/>
          <ac:spMkLst>
            <pc:docMk/>
            <pc:sldMk cId="3951237708" sldId="2147481457"/>
            <ac:spMk id="5" creationId="{6BA19653-2420-DC91-78DE-CFD688ABE773}"/>
          </ac:spMkLst>
        </pc:spChg>
        <pc:spChg chg="del">
          <ac:chgData name="HADHRI Moncef" userId="895ef482-96ff-4dd4-9c74-0dc92131d96c" providerId="ADAL" clId="{03ABE104-6815-43DD-8C1C-1BD58040124F}" dt="2024-06-25T07:31:34.217" v="501" actId="478"/>
          <ac:spMkLst>
            <pc:docMk/>
            <pc:sldMk cId="3951237708" sldId="2147481457"/>
            <ac:spMk id="6" creationId="{4213B722-0A8A-F838-9475-21F8A689B364}"/>
          </ac:spMkLst>
        </pc:spChg>
        <pc:picChg chg="del">
          <ac:chgData name="HADHRI Moncef" userId="895ef482-96ff-4dd4-9c74-0dc92131d96c" providerId="ADAL" clId="{03ABE104-6815-43DD-8C1C-1BD58040124F}" dt="2024-06-25T07:31:31.639" v="500" actId="478"/>
          <ac:picMkLst>
            <pc:docMk/>
            <pc:sldMk cId="3951237708" sldId="2147481457"/>
            <ac:picMk id="3" creationId="{9B618E1F-ECDC-1FE2-1474-52D68D9FFA49}"/>
          </ac:picMkLst>
        </pc:picChg>
        <pc:picChg chg="del mod">
          <ac:chgData name="HADHRI Moncef" userId="895ef482-96ff-4dd4-9c74-0dc92131d96c" providerId="ADAL" clId="{03ABE104-6815-43DD-8C1C-1BD58040124F}" dt="2024-06-25T07:32:02.052" v="505" actId="478"/>
          <ac:picMkLst>
            <pc:docMk/>
            <pc:sldMk cId="3951237708" sldId="2147481457"/>
            <ac:picMk id="7" creationId="{F5314122-9591-3E49-7D0E-517C6B1360D2}"/>
          </ac:picMkLst>
        </pc:picChg>
        <pc:picChg chg="del mod">
          <ac:chgData name="HADHRI Moncef" userId="895ef482-96ff-4dd4-9c74-0dc92131d96c" providerId="ADAL" clId="{03ABE104-6815-43DD-8C1C-1BD58040124F}" dt="2024-06-25T07:32:36.684" v="509" actId="478"/>
          <ac:picMkLst>
            <pc:docMk/>
            <pc:sldMk cId="3951237708" sldId="2147481457"/>
            <ac:picMk id="8" creationId="{3CC35F16-003C-39B3-958C-0DA408F2A7B4}"/>
          </ac:picMkLst>
        </pc:picChg>
        <pc:picChg chg="add del mod">
          <ac:chgData name="HADHRI Moncef" userId="895ef482-96ff-4dd4-9c74-0dc92131d96c" providerId="ADAL" clId="{03ABE104-6815-43DD-8C1C-1BD58040124F}" dt="2024-06-26T09:24:34.727" v="2825" actId="478"/>
          <ac:picMkLst>
            <pc:docMk/>
            <pc:sldMk cId="3951237708" sldId="2147481457"/>
            <ac:picMk id="9" creationId="{EE04D0B9-532B-1755-1EBF-EED26A1F0364}"/>
          </ac:picMkLst>
        </pc:picChg>
        <pc:cxnChg chg="add mod">
          <ac:chgData name="HADHRI Moncef" userId="895ef482-96ff-4dd4-9c74-0dc92131d96c" providerId="ADAL" clId="{03ABE104-6815-43DD-8C1C-1BD58040124F}" dt="2024-06-26T09:13:55.002" v="2423" actId="1076"/>
          <ac:cxnSpMkLst>
            <pc:docMk/>
            <pc:sldMk cId="3951237708" sldId="2147481457"/>
            <ac:cxnSpMk id="7" creationId="{DA31F28B-448E-66AB-C708-667777745636}"/>
          </ac:cxnSpMkLst>
        </pc:cxnChg>
      </pc:sldChg>
      <pc:sldChg chg="delSp add del mod">
        <pc:chgData name="HADHRI Moncef" userId="895ef482-96ff-4dd4-9c74-0dc92131d96c" providerId="ADAL" clId="{03ABE104-6815-43DD-8C1C-1BD58040124F}" dt="2024-06-25T06:17:50.321" v="100" actId="47"/>
        <pc:sldMkLst>
          <pc:docMk/>
          <pc:sldMk cId="2784400794" sldId="2147481460"/>
        </pc:sldMkLst>
        <pc:picChg chg="del">
          <ac:chgData name="HADHRI Moncef" userId="895ef482-96ff-4dd4-9c74-0dc92131d96c" providerId="ADAL" clId="{03ABE104-6815-43DD-8C1C-1BD58040124F}" dt="2024-06-25T06:15:26.306" v="18" actId="478"/>
          <ac:picMkLst>
            <pc:docMk/>
            <pc:sldMk cId="2784400794" sldId="2147481460"/>
            <ac:picMk id="6" creationId="{83E91D28-0F70-AEB0-F6CD-6C87EF79842C}"/>
          </ac:picMkLst>
        </pc:picChg>
      </pc:sldChg>
      <pc:sldChg chg="delSp modSp del mod">
        <pc:chgData name="HADHRI Moncef" userId="895ef482-96ff-4dd4-9c74-0dc92131d96c" providerId="ADAL" clId="{03ABE104-6815-43DD-8C1C-1BD58040124F}" dt="2024-06-25T06:14:04.432" v="10" actId="2696"/>
        <pc:sldMkLst>
          <pc:docMk/>
          <pc:sldMk cId="3897761380" sldId="2147481460"/>
        </pc:sldMkLst>
        <pc:spChg chg="mod">
          <ac:chgData name="HADHRI Moncef" userId="895ef482-96ff-4dd4-9c74-0dc92131d96c" providerId="ADAL" clId="{03ABE104-6815-43DD-8C1C-1BD58040124F}" dt="2024-06-25T06:13:58.059" v="9" actId="20577"/>
          <ac:spMkLst>
            <pc:docMk/>
            <pc:sldMk cId="3897761380" sldId="2147481460"/>
            <ac:spMk id="3" creationId="{29F15428-1047-6672-6FAB-B393F856F000}"/>
          </ac:spMkLst>
        </pc:spChg>
        <pc:spChg chg="del">
          <ac:chgData name="HADHRI Moncef" userId="895ef482-96ff-4dd4-9c74-0dc92131d96c" providerId="ADAL" clId="{03ABE104-6815-43DD-8C1C-1BD58040124F}" dt="2024-06-25T06:13:52.107" v="6" actId="478"/>
          <ac:spMkLst>
            <pc:docMk/>
            <pc:sldMk cId="3897761380" sldId="2147481460"/>
            <ac:spMk id="8" creationId="{42808314-8C9A-13FB-9A2B-79F4CE027456}"/>
          </ac:spMkLst>
        </pc:spChg>
      </pc:sldChg>
      <pc:sldChg chg="del">
        <pc:chgData name="HADHRI Moncef" userId="895ef482-96ff-4dd4-9c74-0dc92131d96c" providerId="ADAL" clId="{03ABE104-6815-43DD-8C1C-1BD58040124F}" dt="2024-06-25T07:28:41.510" v="495" actId="47"/>
        <pc:sldMkLst>
          <pc:docMk/>
          <pc:sldMk cId="1618717040" sldId="2147481470"/>
        </pc:sldMkLst>
      </pc:sldChg>
      <pc:sldChg chg="del">
        <pc:chgData name="HADHRI Moncef" userId="895ef482-96ff-4dd4-9c74-0dc92131d96c" providerId="ADAL" clId="{03ABE104-6815-43DD-8C1C-1BD58040124F}" dt="2024-06-25T07:28:47.756" v="496" actId="47"/>
        <pc:sldMkLst>
          <pc:docMk/>
          <pc:sldMk cId="1414719585" sldId="2147481471"/>
        </pc:sldMkLst>
      </pc:sldChg>
      <pc:sldChg chg="modSp add del mod">
        <pc:chgData name="HADHRI Moncef" userId="895ef482-96ff-4dd4-9c74-0dc92131d96c" providerId="ADAL" clId="{03ABE104-6815-43DD-8C1C-1BD58040124F}" dt="2024-07-04T08:03:41.496" v="5783" actId="1076"/>
        <pc:sldMkLst>
          <pc:docMk/>
          <pc:sldMk cId="3890315579" sldId="2147481472"/>
        </pc:sldMkLst>
        <pc:spChg chg="mod">
          <ac:chgData name="HADHRI Moncef" userId="895ef482-96ff-4dd4-9c74-0dc92131d96c" providerId="ADAL" clId="{03ABE104-6815-43DD-8C1C-1BD58040124F}" dt="2024-07-04T08:03:41.496" v="5783" actId="1076"/>
          <ac:spMkLst>
            <pc:docMk/>
            <pc:sldMk cId="3890315579" sldId="2147481472"/>
            <ac:spMk id="3" creationId="{2AAEB252-A0EE-8AB1-6ABA-90DCB50EC985}"/>
          </ac:spMkLst>
        </pc:spChg>
        <pc:spChg chg="mod">
          <ac:chgData name="HADHRI Moncef" userId="895ef482-96ff-4dd4-9c74-0dc92131d96c" providerId="ADAL" clId="{03ABE104-6815-43DD-8C1C-1BD58040124F}" dt="2024-07-01T10:56:04.223" v="4794" actId="14100"/>
          <ac:spMkLst>
            <pc:docMk/>
            <pc:sldMk cId="3890315579" sldId="2147481472"/>
            <ac:spMk id="8" creationId="{B990E61D-FBDE-DF18-CD87-07BE45B62C4D}"/>
          </ac:spMkLst>
        </pc:spChg>
      </pc:sldChg>
      <pc:sldChg chg="add del">
        <pc:chgData name="HADHRI Moncef" userId="895ef482-96ff-4dd4-9c74-0dc92131d96c" providerId="ADAL" clId="{03ABE104-6815-43DD-8C1C-1BD58040124F}" dt="2024-06-25T07:39:26.659" v="516" actId="47"/>
        <pc:sldMkLst>
          <pc:docMk/>
          <pc:sldMk cId="1222193362" sldId="2147481473"/>
        </pc:sldMkLst>
      </pc:sldChg>
      <pc:sldChg chg="add">
        <pc:chgData name="HADHRI Moncef" userId="895ef482-96ff-4dd4-9c74-0dc92131d96c" providerId="ADAL" clId="{03ABE104-6815-43DD-8C1C-1BD58040124F}" dt="2024-06-28T10:15:22.475" v="4560"/>
        <pc:sldMkLst>
          <pc:docMk/>
          <pc:sldMk cId="623788665" sldId="2147481474"/>
        </pc:sldMkLst>
      </pc:sldChg>
      <pc:sldChg chg="addSp delSp modSp add del mod ord">
        <pc:chgData name="HADHRI Moncef" userId="895ef482-96ff-4dd4-9c74-0dc92131d96c" providerId="ADAL" clId="{03ABE104-6815-43DD-8C1C-1BD58040124F}" dt="2024-06-28T10:15:17.449" v="4559" actId="2696"/>
        <pc:sldMkLst>
          <pc:docMk/>
          <pc:sldMk cId="3393367907" sldId="2147481474"/>
        </pc:sldMkLst>
        <pc:spChg chg="mod">
          <ac:chgData name="HADHRI Moncef" userId="895ef482-96ff-4dd4-9c74-0dc92131d96c" providerId="ADAL" clId="{03ABE104-6815-43DD-8C1C-1BD58040124F}" dt="2024-06-25T06:17:38.502" v="99" actId="20577"/>
          <ac:spMkLst>
            <pc:docMk/>
            <pc:sldMk cId="3393367907" sldId="2147481474"/>
            <ac:spMk id="2" creationId="{856E19AE-0A7B-4174-EF1E-1E1EF13D8B4C}"/>
          </ac:spMkLst>
        </pc:spChg>
        <pc:spChg chg="add mod">
          <ac:chgData name="HADHRI Moncef" userId="895ef482-96ff-4dd4-9c74-0dc92131d96c" providerId="ADAL" clId="{03ABE104-6815-43DD-8C1C-1BD58040124F}" dt="2024-06-26T09:14:23.461" v="2432" actId="14100"/>
          <ac:spMkLst>
            <pc:docMk/>
            <pc:sldMk cId="3393367907" sldId="2147481474"/>
            <ac:spMk id="11" creationId="{91EF8411-A949-7820-19B9-B836E8D8E365}"/>
          </ac:spMkLst>
        </pc:spChg>
        <pc:spChg chg="del">
          <ac:chgData name="HADHRI Moncef" userId="895ef482-96ff-4dd4-9c74-0dc92131d96c" providerId="ADAL" clId="{03ABE104-6815-43DD-8C1C-1BD58040124F}" dt="2024-06-25T06:14:34.391" v="17" actId="478"/>
          <ac:spMkLst>
            <pc:docMk/>
            <pc:sldMk cId="3393367907" sldId="2147481474"/>
            <ac:spMk id="14" creationId="{7F4399C1-0DFD-DE8B-EA94-0938E4A83790}"/>
          </ac:spMkLst>
        </pc:spChg>
        <pc:picChg chg="del">
          <ac:chgData name="HADHRI Moncef" userId="895ef482-96ff-4dd4-9c74-0dc92131d96c" providerId="ADAL" clId="{03ABE104-6815-43DD-8C1C-1BD58040124F}" dt="2024-06-25T06:15:30.855" v="19" actId="478"/>
          <ac:picMkLst>
            <pc:docMk/>
            <pc:sldMk cId="3393367907" sldId="2147481474"/>
            <ac:picMk id="4" creationId="{CC658BDE-29BF-27B8-267F-9C4EFFA853C4}"/>
          </ac:picMkLst>
        </pc:picChg>
        <pc:picChg chg="del">
          <ac:chgData name="HADHRI Moncef" userId="895ef482-96ff-4dd4-9c74-0dc92131d96c" providerId="ADAL" clId="{03ABE104-6815-43DD-8C1C-1BD58040124F}" dt="2024-06-25T06:14:31.237" v="14" actId="478"/>
          <ac:picMkLst>
            <pc:docMk/>
            <pc:sldMk cId="3393367907" sldId="2147481474"/>
            <ac:picMk id="5" creationId="{10E597C0-0C59-26E0-6905-A9AD90AF878C}"/>
          </ac:picMkLst>
        </pc:picChg>
        <pc:picChg chg="del">
          <ac:chgData name="HADHRI Moncef" userId="895ef482-96ff-4dd4-9c74-0dc92131d96c" providerId="ADAL" clId="{03ABE104-6815-43DD-8C1C-1BD58040124F}" dt="2024-06-25T06:14:30.405" v="13" actId="478"/>
          <ac:picMkLst>
            <pc:docMk/>
            <pc:sldMk cId="3393367907" sldId="2147481474"/>
            <ac:picMk id="6" creationId="{83E91D28-0F70-AEB0-F6CD-6C87EF79842C}"/>
          </ac:picMkLst>
        </pc:picChg>
        <pc:picChg chg="mod">
          <ac:chgData name="HADHRI Moncef" userId="895ef482-96ff-4dd4-9c74-0dc92131d96c" providerId="ADAL" clId="{03ABE104-6815-43DD-8C1C-1BD58040124F}" dt="2024-06-25T06:16:39.004" v="46" actId="1076"/>
          <ac:picMkLst>
            <pc:docMk/>
            <pc:sldMk cId="3393367907" sldId="2147481474"/>
            <ac:picMk id="8" creationId="{86275ADB-C961-30C6-9D22-054A9CA663C3}"/>
          </ac:picMkLst>
        </pc:picChg>
        <pc:picChg chg="mod">
          <ac:chgData name="HADHRI Moncef" userId="895ef482-96ff-4dd4-9c74-0dc92131d96c" providerId="ADAL" clId="{03ABE104-6815-43DD-8C1C-1BD58040124F}" dt="2024-06-26T09:29:42.309" v="2964" actId="1036"/>
          <ac:picMkLst>
            <pc:docMk/>
            <pc:sldMk cId="3393367907" sldId="2147481474"/>
            <ac:picMk id="9" creationId="{7C62FBC6-E095-C17C-7F7D-2384D2A63A8A}"/>
          </ac:picMkLst>
        </pc:picChg>
        <pc:cxnChg chg="del">
          <ac:chgData name="HADHRI Moncef" userId="895ef482-96ff-4dd4-9c74-0dc92131d96c" providerId="ADAL" clId="{03ABE104-6815-43DD-8C1C-1BD58040124F}" dt="2024-06-25T06:14:32.102" v="15" actId="478"/>
          <ac:cxnSpMkLst>
            <pc:docMk/>
            <pc:sldMk cId="3393367907" sldId="2147481474"/>
            <ac:cxnSpMk id="7" creationId="{64A03A82-6B94-2D8F-5A8F-C2D39675E5E6}"/>
          </ac:cxnSpMkLst>
        </pc:cxnChg>
        <pc:cxnChg chg="add mod">
          <ac:chgData name="HADHRI Moncef" userId="895ef482-96ff-4dd4-9c74-0dc92131d96c" providerId="ADAL" clId="{03ABE104-6815-43DD-8C1C-1BD58040124F}" dt="2024-06-25T06:16:33.425" v="45" actId="1035"/>
          <ac:cxnSpMkLst>
            <pc:docMk/>
            <pc:sldMk cId="3393367907" sldId="2147481474"/>
            <ac:cxnSpMk id="10" creationId="{20984CB8-1299-530F-C754-5AD001A32482}"/>
          </ac:cxnSpMkLst>
        </pc:cxnChg>
        <pc:cxnChg chg="del">
          <ac:chgData name="HADHRI Moncef" userId="895ef482-96ff-4dd4-9c74-0dc92131d96c" providerId="ADAL" clId="{03ABE104-6815-43DD-8C1C-1BD58040124F}" dt="2024-06-25T06:14:33.073" v="16" actId="478"/>
          <ac:cxnSpMkLst>
            <pc:docMk/>
            <pc:sldMk cId="3393367907" sldId="2147481474"/>
            <ac:cxnSpMk id="13" creationId="{C0ABA1E3-0FB9-3B88-04E6-22AD5F40E1B0}"/>
          </ac:cxnSpMkLst>
        </pc:cxnChg>
      </pc:sldChg>
      <pc:sldChg chg="addSp delSp modSp add mod">
        <pc:chgData name="HADHRI Moncef" userId="895ef482-96ff-4dd4-9c74-0dc92131d96c" providerId="ADAL" clId="{03ABE104-6815-43DD-8C1C-1BD58040124F}" dt="2024-07-04T08:04:30.437" v="5785"/>
        <pc:sldMkLst>
          <pc:docMk/>
          <pc:sldMk cId="396267952" sldId="2147481475"/>
        </pc:sldMkLst>
        <pc:spChg chg="mod">
          <ac:chgData name="HADHRI Moncef" userId="895ef482-96ff-4dd4-9c74-0dc92131d96c" providerId="ADAL" clId="{03ABE104-6815-43DD-8C1C-1BD58040124F}" dt="2024-07-04T08:04:30.437" v="5785"/>
          <ac:spMkLst>
            <pc:docMk/>
            <pc:sldMk cId="396267952" sldId="2147481475"/>
            <ac:spMk id="2" creationId="{856E19AE-0A7B-4174-EF1E-1E1EF13D8B4C}"/>
          </ac:spMkLst>
        </pc:spChg>
        <pc:spChg chg="add mod">
          <ac:chgData name="HADHRI Moncef" userId="895ef482-96ff-4dd4-9c74-0dc92131d96c" providerId="ADAL" clId="{03ABE104-6815-43DD-8C1C-1BD58040124F}" dt="2024-06-28T10:07:50.441" v="4490" actId="1076"/>
          <ac:spMkLst>
            <pc:docMk/>
            <pc:sldMk cId="396267952" sldId="2147481475"/>
            <ac:spMk id="4" creationId="{6519326C-AB31-5193-E7CC-3E14020CD13B}"/>
          </ac:spMkLst>
        </pc:spChg>
        <pc:spChg chg="mod">
          <ac:chgData name="HADHRI Moncef" userId="895ef482-96ff-4dd4-9c74-0dc92131d96c" providerId="ADAL" clId="{03ABE104-6815-43DD-8C1C-1BD58040124F}" dt="2024-06-28T07:40:35.184" v="4022" actId="1076"/>
          <ac:spMkLst>
            <pc:docMk/>
            <pc:sldMk cId="396267952" sldId="2147481475"/>
            <ac:spMk id="5" creationId="{8AA98CB2-4D16-3EB4-72F2-56EF1FBD2369}"/>
          </ac:spMkLst>
        </pc:spChg>
        <pc:spChg chg="add mod">
          <ac:chgData name="HADHRI Moncef" userId="895ef482-96ff-4dd4-9c74-0dc92131d96c" providerId="ADAL" clId="{03ABE104-6815-43DD-8C1C-1BD58040124F}" dt="2024-06-28T10:07:56.079" v="4492" actId="1076"/>
          <ac:spMkLst>
            <pc:docMk/>
            <pc:sldMk cId="396267952" sldId="2147481475"/>
            <ac:spMk id="6" creationId="{08B9587A-E501-2A97-024F-F2CEF9BC6101}"/>
          </ac:spMkLst>
        </pc:spChg>
        <pc:picChg chg="mod">
          <ac:chgData name="HADHRI Moncef" userId="895ef482-96ff-4dd4-9c74-0dc92131d96c" providerId="ADAL" clId="{03ABE104-6815-43DD-8C1C-1BD58040124F}" dt="2024-06-28T07:50:27.569" v="4085" actId="14100"/>
          <ac:picMkLst>
            <pc:docMk/>
            <pc:sldMk cId="396267952" sldId="2147481475"/>
            <ac:picMk id="3" creationId="{7FEA6673-9BAD-670F-C74B-730A3A781C50}"/>
          </ac:picMkLst>
        </pc:picChg>
        <pc:picChg chg="del">
          <ac:chgData name="HADHRI Moncef" userId="895ef482-96ff-4dd4-9c74-0dc92131d96c" providerId="ADAL" clId="{03ABE104-6815-43DD-8C1C-1BD58040124F}" dt="2024-06-28T07:40:23.146" v="4018" actId="478"/>
          <ac:picMkLst>
            <pc:docMk/>
            <pc:sldMk cId="396267952" sldId="2147481475"/>
            <ac:picMk id="8" creationId="{31EEEF85-565C-510E-626D-0CF31DBF1F00}"/>
          </ac:picMkLst>
        </pc:picChg>
      </pc:sldChg>
      <pc:sldChg chg="delSp modSp add del mod ord modNotesTx">
        <pc:chgData name="HADHRI Moncef" userId="895ef482-96ff-4dd4-9c74-0dc92131d96c" providerId="ADAL" clId="{03ABE104-6815-43DD-8C1C-1BD58040124F}" dt="2024-06-26T10:36:05.406" v="3736" actId="2696"/>
        <pc:sldMkLst>
          <pc:docMk/>
          <pc:sldMk cId="577194394" sldId="2147481475"/>
        </pc:sldMkLst>
        <pc:spChg chg="mod">
          <ac:chgData name="HADHRI Moncef" userId="895ef482-96ff-4dd4-9c74-0dc92131d96c" providerId="ADAL" clId="{03ABE104-6815-43DD-8C1C-1BD58040124F}" dt="2024-06-26T10:34:59.106" v="3735" actId="14100"/>
          <ac:spMkLst>
            <pc:docMk/>
            <pc:sldMk cId="577194394" sldId="2147481475"/>
            <ac:spMk id="2" creationId="{856E19AE-0A7B-4174-EF1E-1E1EF13D8B4C}"/>
          </ac:spMkLst>
        </pc:spChg>
        <pc:spChg chg="del">
          <ac:chgData name="HADHRI Moncef" userId="895ef482-96ff-4dd4-9c74-0dc92131d96c" providerId="ADAL" clId="{03ABE104-6815-43DD-8C1C-1BD58040124F}" dt="2024-06-25T06:24:45.207" v="104" actId="478"/>
          <ac:spMkLst>
            <pc:docMk/>
            <pc:sldMk cId="577194394" sldId="2147481475"/>
            <ac:spMk id="3" creationId="{19C5670B-7DA1-AF2A-7959-55A776601FA9}"/>
          </ac:spMkLst>
        </pc:spChg>
        <pc:spChg chg="del mod">
          <ac:chgData name="HADHRI Moncef" userId="895ef482-96ff-4dd4-9c74-0dc92131d96c" providerId="ADAL" clId="{03ABE104-6815-43DD-8C1C-1BD58040124F}" dt="2024-06-25T06:24:45.899" v="106" actId="478"/>
          <ac:spMkLst>
            <pc:docMk/>
            <pc:sldMk cId="577194394" sldId="2147481475"/>
            <ac:spMk id="6" creationId="{FCB8DA83-2BEE-8EB0-C09A-7E571D716847}"/>
          </ac:spMkLst>
        </pc:spChg>
        <pc:spChg chg="del">
          <ac:chgData name="HADHRI Moncef" userId="895ef482-96ff-4dd4-9c74-0dc92131d96c" providerId="ADAL" clId="{03ABE104-6815-43DD-8C1C-1BD58040124F}" dt="2024-06-25T06:24:49.290" v="110" actId="478"/>
          <ac:spMkLst>
            <pc:docMk/>
            <pc:sldMk cId="577194394" sldId="2147481475"/>
            <ac:spMk id="9" creationId="{03B12114-8F55-907B-317D-BDC63A2A55FC}"/>
          </ac:spMkLst>
        </pc:spChg>
        <pc:spChg chg="del mod">
          <ac:chgData name="HADHRI Moncef" userId="895ef482-96ff-4dd4-9c74-0dc92131d96c" providerId="ADAL" clId="{03ABE104-6815-43DD-8C1C-1BD58040124F}" dt="2024-06-25T06:24:54.651" v="113" actId="478"/>
          <ac:spMkLst>
            <pc:docMk/>
            <pc:sldMk cId="577194394" sldId="2147481475"/>
            <ac:spMk id="10" creationId="{55836600-0C97-86FF-4AC1-F685AC59B433}"/>
          </ac:spMkLst>
        </pc:spChg>
        <pc:spChg chg="del">
          <ac:chgData name="HADHRI Moncef" userId="895ef482-96ff-4dd4-9c74-0dc92131d96c" providerId="ADAL" clId="{03ABE104-6815-43DD-8C1C-1BD58040124F}" dt="2024-06-25T06:24:49.290" v="110" actId="478"/>
          <ac:spMkLst>
            <pc:docMk/>
            <pc:sldMk cId="577194394" sldId="2147481475"/>
            <ac:spMk id="19" creationId="{F6B28CD1-E667-FE2D-0BB6-BEF69E913B76}"/>
          </ac:spMkLst>
        </pc:spChg>
        <pc:spChg chg="del">
          <ac:chgData name="HADHRI Moncef" userId="895ef482-96ff-4dd4-9c74-0dc92131d96c" providerId="ADAL" clId="{03ABE104-6815-43DD-8C1C-1BD58040124F}" dt="2024-06-25T06:24:49.290" v="110" actId="478"/>
          <ac:spMkLst>
            <pc:docMk/>
            <pc:sldMk cId="577194394" sldId="2147481475"/>
            <ac:spMk id="24" creationId="{8FC285CE-B792-D875-B1D1-5C06C66C64A7}"/>
          </ac:spMkLst>
        </pc:spChg>
        <pc:spChg chg="del">
          <ac:chgData name="HADHRI Moncef" userId="895ef482-96ff-4dd4-9c74-0dc92131d96c" providerId="ADAL" clId="{03ABE104-6815-43DD-8C1C-1BD58040124F}" dt="2024-06-25T06:24:49.290" v="110" actId="478"/>
          <ac:spMkLst>
            <pc:docMk/>
            <pc:sldMk cId="577194394" sldId="2147481475"/>
            <ac:spMk id="25" creationId="{2984FA38-EBF4-190F-5D8C-1A9252DF5496}"/>
          </ac:spMkLst>
        </pc:spChg>
        <pc:picChg chg="del mod">
          <ac:chgData name="HADHRI Moncef" userId="895ef482-96ff-4dd4-9c74-0dc92131d96c" providerId="ADAL" clId="{03ABE104-6815-43DD-8C1C-1BD58040124F}" dt="2024-06-25T06:24:46.874" v="108" actId="478"/>
          <ac:picMkLst>
            <pc:docMk/>
            <pc:sldMk cId="577194394" sldId="2147481475"/>
            <ac:picMk id="4" creationId="{BB9BA1CC-F0F1-C3F2-0447-48DEBD62A5B7}"/>
          </ac:picMkLst>
        </pc:picChg>
        <pc:picChg chg="mod">
          <ac:chgData name="HADHRI Moncef" userId="895ef482-96ff-4dd4-9c74-0dc92131d96c" providerId="ADAL" clId="{03ABE104-6815-43DD-8C1C-1BD58040124F}" dt="2024-06-25T06:29:38.104" v="118" actId="692"/>
          <ac:picMkLst>
            <pc:docMk/>
            <pc:sldMk cId="577194394" sldId="2147481475"/>
            <ac:picMk id="8" creationId="{31EEEF85-565C-510E-626D-0CF31DBF1F00}"/>
          </ac:picMkLst>
        </pc:picChg>
        <pc:cxnChg chg="del">
          <ac:chgData name="HADHRI Moncef" userId="895ef482-96ff-4dd4-9c74-0dc92131d96c" providerId="ADAL" clId="{03ABE104-6815-43DD-8C1C-1BD58040124F}" dt="2024-06-25T06:24:51.569" v="111" actId="478"/>
          <ac:cxnSpMkLst>
            <pc:docMk/>
            <pc:sldMk cId="577194394" sldId="2147481475"/>
            <ac:cxnSpMk id="7" creationId="{EA28FBE1-5E9F-4E0A-44CC-3AE2EF08236E}"/>
          </ac:cxnSpMkLst>
        </pc:cxnChg>
        <pc:cxnChg chg="del">
          <ac:chgData name="HADHRI Moncef" userId="895ef482-96ff-4dd4-9c74-0dc92131d96c" providerId="ADAL" clId="{03ABE104-6815-43DD-8C1C-1BD58040124F}" dt="2024-06-25T06:24:47.751" v="109" actId="478"/>
          <ac:cxnSpMkLst>
            <pc:docMk/>
            <pc:sldMk cId="577194394" sldId="2147481475"/>
            <ac:cxnSpMk id="27" creationId="{318F8303-B205-E12F-4A3D-262BFE943EEC}"/>
          </ac:cxnSpMkLst>
        </pc:cxnChg>
        <pc:cxnChg chg="del">
          <ac:chgData name="HADHRI Moncef" userId="895ef482-96ff-4dd4-9c74-0dc92131d96c" providerId="ADAL" clId="{03ABE104-6815-43DD-8C1C-1BD58040124F}" dt="2024-06-25T06:24:49.290" v="110" actId="478"/>
          <ac:cxnSpMkLst>
            <pc:docMk/>
            <pc:sldMk cId="577194394" sldId="2147481475"/>
            <ac:cxnSpMk id="28" creationId="{6278DF77-B035-14AC-8E74-F23C4B20890C}"/>
          </ac:cxnSpMkLst>
        </pc:cxnChg>
      </pc:sldChg>
      <pc:sldChg chg="addSp delSp modSp add mod modNotesTx">
        <pc:chgData name="HADHRI Moncef" userId="895ef482-96ff-4dd4-9c74-0dc92131d96c" providerId="ADAL" clId="{03ABE104-6815-43DD-8C1C-1BD58040124F}" dt="2024-07-04T07:56:45.476" v="5406" actId="255"/>
        <pc:sldMkLst>
          <pc:docMk/>
          <pc:sldMk cId="3322219498" sldId="2147481493"/>
        </pc:sldMkLst>
        <pc:spChg chg="mod">
          <ac:chgData name="HADHRI Moncef" userId="895ef482-96ff-4dd4-9c74-0dc92131d96c" providerId="ADAL" clId="{03ABE104-6815-43DD-8C1C-1BD58040124F}" dt="2024-07-04T07:56:45.476" v="5406" actId="255"/>
          <ac:spMkLst>
            <pc:docMk/>
            <pc:sldMk cId="3322219498" sldId="2147481493"/>
            <ac:spMk id="2" creationId="{856E19AE-0A7B-4174-EF1E-1E1EF13D8B4C}"/>
          </ac:spMkLst>
        </pc:spChg>
        <pc:spChg chg="del">
          <ac:chgData name="HADHRI Moncef" userId="895ef482-96ff-4dd4-9c74-0dc92131d96c" providerId="ADAL" clId="{03ABE104-6815-43DD-8C1C-1BD58040124F}" dt="2024-06-25T06:41:42.850" v="159" actId="478"/>
          <ac:spMkLst>
            <pc:docMk/>
            <pc:sldMk cId="3322219498" sldId="2147481493"/>
            <ac:spMk id="3" creationId="{22C89A3E-B832-14F2-6DF0-ED13D9E2515B}"/>
          </ac:spMkLst>
        </pc:spChg>
        <pc:spChg chg="add del mod">
          <ac:chgData name="HADHRI Moncef" userId="895ef482-96ff-4dd4-9c74-0dc92131d96c" providerId="ADAL" clId="{03ABE104-6815-43DD-8C1C-1BD58040124F}" dt="2024-06-26T09:32:58.382" v="3014" actId="478"/>
          <ac:spMkLst>
            <pc:docMk/>
            <pc:sldMk cId="3322219498" sldId="2147481493"/>
            <ac:spMk id="3" creationId="{8802A564-B815-9237-3149-7EA104D318A6}"/>
          </ac:spMkLst>
        </pc:spChg>
        <pc:spChg chg="del mod">
          <ac:chgData name="HADHRI Moncef" userId="895ef482-96ff-4dd4-9c74-0dc92131d96c" providerId="ADAL" clId="{03ABE104-6815-43DD-8C1C-1BD58040124F}" dt="2024-06-25T06:50:53.877" v="245" actId="478"/>
          <ac:spMkLst>
            <pc:docMk/>
            <pc:sldMk cId="3322219498" sldId="2147481493"/>
            <ac:spMk id="4" creationId="{7BE886DF-E558-7B96-C02B-F17B0F761223}"/>
          </ac:spMkLst>
        </pc:spChg>
        <pc:spChg chg="add del mod">
          <ac:chgData name="HADHRI Moncef" userId="895ef482-96ff-4dd4-9c74-0dc92131d96c" providerId="ADAL" clId="{03ABE104-6815-43DD-8C1C-1BD58040124F}" dt="2024-06-27T07:22:36.385" v="3868" actId="478"/>
          <ac:spMkLst>
            <pc:docMk/>
            <pc:sldMk cId="3322219498" sldId="2147481493"/>
            <ac:spMk id="4" creationId="{BB233BEC-267C-2DD9-4394-01965657C420}"/>
          </ac:spMkLst>
        </pc:spChg>
        <pc:spChg chg="mod">
          <ac:chgData name="HADHRI Moncef" userId="895ef482-96ff-4dd4-9c74-0dc92131d96c" providerId="ADAL" clId="{03ABE104-6815-43DD-8C1C-1BD58040124F}" dt="2024-06-28T08:30:47.314" v="4423" actId="1076"/>
          <ac:spMkLst>
            <pc:docMk/>
            <pc:sldMk cId="3322219498" sldId="2147481493"/>
            <ac:spMk id="5" creationId="{2469D0AC-41CE-B89B-C3C5-AC2C038409BD}"/>
          </ac:spMkLst>
        </pc:spChg>
        <pc:spChg chg="del mod">
          <ac:chgData name="HADHRI Moncef" userId="895ef482-96ff-4dd4-9c74-0dc92131d96c" providerId="ADAL" clId="{03ABE104-6815-43DD-8C1C-1BD58040124F}" dt="2024-06-25T06:50:55.496" v="246" actId="478"/>
          <ac:spMkLst>
            <pc:docMk/>
            <pc:sldMk cId="3322219498" sldId="2147481493"/>
            <ac:spMk id="6" creationId="{3BF21C0E-3DDA-AF46-8E57-D314BDE2DF37}"/>
          </ac:spMkLst>
        </pc:spChg>
        <pc:spChg chg="add mod">
          <ac:chgData name="HADHRI Moncef" userId="895ef482-96ff-4dd4-9c74-0dc92131d96c" providerId="ADAL" clId="{03ABE104-6815-43DD-8C1C-1BD58040124F}" dt="2024-06-28T11:59:01.522" v="4602" actId="207"/>
          <ac:spMkLst>
            <pc:docMk/>
            <pc:sldMk cId="3322219498" sldId="2147481493"/>
            <ac:spMk id="6" creationId="{80DC8979-0639-B12E-6B98-05DE29C439FB}"/>
          </ac:spMkLst>
        </pc:spChg>
        <pc:spChg chg="add del mod">
          <ac:chgData name="HADHRI Moncef" userId="895ef482-96ff-4dd4-9c74-0dc92131d96c" providerId="ADAL" clId="{03ABE104-6815-43DD-8C1C-1BD58040124F}" dt="2024-06-25T06:45:00.427" v="231" actId="478"/>
          <ac:spMkLst>
            <pc:docMk/>
            <pc:sldMk cId="3322219498" sldId="2147481493"/>
            <ac:spMk id="10" creationId="{E44834BA-A055-3BCF-AB6D-249F611CC534}"/>
          </ac:spMkLst>
        </pc:spChg>
        <pc:spChg chg="add del mod">
          <ac:chgData name="HADHRI Moncef" userId="895ef482-96ff-4dd4-9c74-0dc92131d96c" providerId="ADAL" clId="{03ABE104-6815-43DD-8C1C-1BD58040124F}" dt="2024-06-25T06:45:01.385" v="232" actId="478"/>
          <ac:spMkLst>
            <pc:docMk/>
            <pc:sldMk cId="3322219498" sldId="2147481493"/>
            <ac:spMk id="11" creationId="{756F8801-489B-4C8C-E5C6-5EF21BB108F3}"/>
          </ac:spMkLst>
        </pc:spChg>
        <pc:spChg chg="add del mod">
          <ac:chgData name="HADHRI Moncef" userId="895ef482-96ff-4dd4-9c74-0dc92131d96c" providerId="ADAL" clId="{03ABE104-6815-43DD-8C1C-1BD58040124F}" dt="2024-06-25T06:50:57.054" v="247" actId="478"/>
          <ac:spMkLst>
            <pc:docMk/>
            <pc:sldMk cId="3322219498" sldId="2147481493"/>
            <ac:spMk id="12" creationId="{D5C83DFF-5BC6-C791-940A-81BB0E35C710}"/>
          </ac:spMkLst>
        </pc:spChg>
        <pc:spChg chg="add del mod">
          <ac:chgData name="HADHRI Moncef" userId="895ef482-96ff-4dd4-9c74-0dc92131d96c" providerId="ADAL" clId="{03ABE104-6815-43DD-8C1C-1BD58040124F}" dt="2024-06-25T06:51:11.699" v="253" actId="478"/>
          <ac:spMkLst>
            <pc:docMk/>
            <pc:sldMk cId="3322219498" sldId="2147481493"/>
            <ac:spMk id="13" creationId="{ED500A15-62CD-2D57-9390-B976409C0C64}"/>
          </ac:spMkLst>
        </pc:spChg>
        <pc:spChg chg="add del mod">
          <ac:chgData name="HADHRI Moncef" userId="895ef482-96ff-4dd4-9c74-0dc92131d96c" providerId="ADAL" clId="{03ABE104-6815-43DD-8C1C-1BD58040124F}" dt="2024-06-28T08:44:11.283" v="4453" actId="478"/>
          <ac:spMkLst>
            <pc:docMk/>
            <pc:sldMk cId="3322219498" sldId="2147481493"/>
            <ac:spMk id="14" creationId="{8CBC3D27-1A26-C79C-46CC-223A418F4AAD}"/>
          </ac:spMkLst>
        </pc:spChg>
        <pc:picChg chg="add mod">
          <ac:chgData name="HADHRI Moncef" userId="895ef482-96ff-4dd4-9c74-0dc92131d96c" providerId="ADAL" clId="{03ABE104-6815-43DD-8C1C-1BD58040124F}" dt="2024-06-28T08:44:50.190" v="4464" actId="1038"/>
          <ac:picMkLst>
            <pc:docMk/>
            <pc:sldMk cId="3322219498" sldId="2147481493"/>
            <ac:picMk id="8" creationId="{4B5F65B7-3BD0-9CC9-CBA2-AC310FC641AA}"/>
          </ac:picMkLst>
        </pc:picChg>
        <pc:picChg chg="del mod">
          <ac:chgData name="HADHRI Moncef" userId="895ef482-96ff-4dd4-9c74-0dc92131d96c" providerId="ADAL" clId="{03ABE104-6815-43DD-8C1C-1BD58040124F}" dt="2024-06-25T06:50:52.855" v="244" actId="478"/>
          <ac:picMkLst>
            <pc:docMk/>
            <pc:sldMk cId="3322219498" sldId="2147481493"/>
            <ac:picMk id="8" creationId="{F04045A5-B97E-5C2C-75D1-43AF49BCE764}"/>
          </ac:picMkLst>
        </pc:picChg>
        <pc:picChg chg="add del mod">
          <ac:chgData name="HADHRI Moncef" userId="895ef482-96ff-4dd4-9c74-0dc92131d96c" providerId="ADAL" clId="{03ABE104-6815-43DD-8C1C-1BD58040124F}" dt="2024-06-28T08:44:09.513" v="4449" actId="478"/>
          <ac:picMkLst>
            <pc:docMk/>
            <pc:sldMk cId="3322219498" sldId="2147481493"/>
            <ac:picMk id="9" creationId="{407348D0-396B-0699-B20F-D17EDE12426F}"/>
          </ac:picMkLst>
        </pc:picChg>
        <pc:picChg chg="add mod">
          <ac:chgData name="HADHRI Moncef" userId="895ef482-96ff-4dd4-9c74-0dc92131d96c" providerId="ADAL" clId="{03ABE104-6815-43DD-8C1C-1BD58040124F}" dt="2024-06-28T08:45:00.944" v="4468" actId="14100"/>
          <ac:picMkLst>
            <pc:docMk/>
            <pc:sldMk cId="3322219498" sldId="2147481493"/>
            <ac:picMk id="16" creationId="{59821782-6709-FEC2-183F-4C51D111CB9B}"/>
          </ac:picMkLst>
        </pc:picChg>
        <pc:cxnChg chg="add mod">
          <ac:chgData name="HADHRI Moncef" userId="895ef482-96ff-4dd4-9c74-0dc92131d96c" providerId="ADAL" clId="{03ABE104-6815-43DD-8C1C-1BD58040124F}" dt="2024-07-01T09:00:08.827" v="4629" actId="692"/>
          <ac:cxnSpMkLst>
            <pc:docMk/>
            <pc:sldMk cId="3322219498" sldId="2147481493"/>
            <ac:cxnSpMk id="3" creationId="{16231C39-CAFB-C1DC-4B6D-24ACB510750C}"/>
          </ac:cxnSpMkLst>
        </pc:cxnChg>
        <pc:cxnChg chg="add del mod">
          <ac:chgData name="HADHRI Moncef" userId="895ef482-96ff-4dd4-9c74-0dc92131d96c" providerId="ADAL" clId="{03ABE104-6815-43DD-8C1C-1BD58040124F}" dt="2024-06-28T08:44:10.467" v="4451" actId="478"/>
          <ac:cxnSpMkLst>
            <pc:docMk/>
            <pc:sldMk cId="3322219498" sldId="2147481493"/>
            <ac:cxnSpMk id="4" creationId="{18CD1A23-46CC-D059-3FA3-47D8B526EFD3}"/>
          </ac:cxnSpMkLst>
        </pc:cxnChg>
        <pc:cxnChg chg="add mod">
          <ac:chgData name="HADHRI Moncef" userId="895ef482-96ff-4dd4-9c74-0dc92131d96c" providerId="ADAL" clId="{03ABE104-6815-43DD-8C1C-1BD58040124F}" dt="2024-06-28T08:55:48.174" v="4481" actId="1076"/>
          <ac:cxnSpMkLst>
            <pc:docMk/>
            <pc:sldMk cId="3322219498" sldId="2147481493"/>
            <ac:cxnSpMk id="10" creationId="{7FA7125A-888A-7569-773F-79EF3E7E7C28}"/>
          </ac:cxnSpMkLst>
        </pc:cxnChg>
        <pc:cxnChg chg="add mod">
          <ac:chgData name="HADHRI Moncef" userId="895ef482-96ff-4dd4-9c74-0dc92131d96c" providerId="ADAL" clId="{03ABE104-6815-43DD-8C1C-1BD58040124F}" dt="2024-06-28T08:55:52.691" v="4483" actId="1076"/>
          <ac:cxnSpMkLst>
            <pc:docMk/>
            <pc:sldMk cId="3322219498" sldId="2147481493"/>
            <ac:cxnSpMk id="12" creationId="{23B60930-D6AE-D75F-280D-8D761646DEEA}"/>
          </ac:cxnSpMkLst>
        </pc:cxnChg>
        <pc:cxnChg chg="add mod">
          <ac:chgData name="HADHRI Moncef" userId="895ef482-96ff-4dd4-9c74-0dc92131d96c" providerId="ADAL" clId="{03ABE104-6815-43DD-8C1C-1BD58040124F}" dt="2024-06-28T08:55:57.416" v="4485" actId="1076"/>
          <ac:cxnSpMkLst>
            <pc:docMk/>
            <pc:sldMk cId="3322219498" sldId="2147481493"/>
            <ac:cxnSpMk id="13" creationId="{70BE4A42-A951-E848-71A6-A6BB894D2C26}"/>
          </ac:cxnSpMkLst>
        </pc:cxnChg>
      </pc:sldChg>
      <pc:sldChg chg="addSp delSp modSp add mod ord modNotesTx">
        <pc:chgData name="HADHRI Moncef" userId="895ef482-96ff-4dd4-9c74-0dc92131d96c" providerId="ADAL" clId="{03ABE104-6815-43DD-8C1C-1BD58040124F}" dt="2024-07-01T10:49:14.582" v="4657" actId="20577"/>
        <pc:sldMkLst>
          <pc:docMk/>
          <pc:sldMk cId="533746050" sldId="2147481494"/>
        </pc:sldMkLst>
        <pc:spChg chg="add mod">
          <ac:chgData name="HADHRI Moncef" userId="895ef482-96ff-4dd4-9c74-0dc92131d96c" providerId="ADAL" clId="{03ABE104-6815-43DD-8C1C-1BD58040124F}" dt="2024-06-26T09:53:13.350" v="3273" actId="1036"/>
          <ac:spMkLst>
            <pc:docMk/>
            <pc:sldMk cId="533746050" sldId="2147481494"/>
            <ac:spMk id="4" creationId="{9EA56CEC-2EE7-525E-1147-C9089FA264CA}"/>
          </ac:spMkLst>
        </pc:spChg>
        <pc:spChg chg="mod">
          <ac:chgData name="HADHRI Moncef" userId="895ef482-96ff-4dd4-9c74-0dc92131d96c" providerId="ADAL" clId="{03ABE104-6815-43DD-8C1C-1BD58040124F}" dt="2024-07-01T10:49:14.582" v="4657" actId="20577"/>
          <ac:spMkLst>
            <pc:docMk/>
            <pc:sldMk cId="533746050" sldId="2147481494"/>
            <ac:spMk id="6" creationId="{74A235D8-12D2-F27C-3499-E41FF452F6E5}"/>
          </ac:spMkLst>
        </pc:spChg>
        <pc:spChg chg="add del mod">
          <ac:chgData name="HADHRI Moncef" userId="895ef482-96ff-4dd4-9c74-0dc92131d96c" providerId="ADAL" clId="{03ABE104-6815-43DD-8C1C-1BD58040124F}" dt="2024-06-28T08:00:41.525" v="4224" actId="478"/>
          <ac:spMkLst>
            <pc:docMk/>
            <pc:sldMk cId="533746050" sldId="2147481494"/>
            <ac:spMk id="8" creationId="{AB0E11A8-55DB-FD2E-DADD-0562E97DDF91}"/>
          </ac:spMkLst>
        </pc:spChg>
        <pc:picChg chg="mod">
          <ac:chgData name="HADHRI Moncef" userId="895ef482-96ff-4dd4-9c74-0dc92131d96c" providerId="ADAL" clId="{03ABE104-6815-43DD-8C1C-1BD58040124F}" dt="2024-06-26T09:53:13.350" v="3273" actId="1036"/>
          <ac:picMkLst>
            <pc:docMk/>
            <pc:sldMk cId="533746050" sldId="2147481494"/>
            <ac:picMk id="2" creationId="{9A81FA99-9847-0055-FC6A-FF3285D77E6E}"/>
          </ac:picMkLst>
        </pc:picChg>
        <pc:picChg chg="del">
          <ac:chgData name="HADHRI Moncef" userId="895ef482-96ff-4dd4-9c74-0dc92131d96c" providerId="ADAL" clId="{03ABE104-6815-43DD-8C1C-1BD58040124F}" dt="2024-06-25T07:13:48.710" v="400" actId="478"/>
          <ac:picMkLst>
            <pc:docMk/>
            <pc:sldMk cId="533746050" sldId="2147481494"/>
            <ac:picMk id="2" creationId="{B79DEB32-FD4B-4109-64BA-5DFAC68F066C}"/>
          </ac:picMkLst>
        </pc:picChg>
        <pc:picChg chg="del mod">
          <ac:chgData name="HADHRI Moncef" userId="895ef482-96ff-4dd4-9c74-0dc92131d96c" providerId="ADAL" clId="{03ABE104-6815-43DD-8C1C-1BD58040124F}" dt="2024-06-25T07:15:12" v="410" actId="478"/>
          <ac:picMkLst>
            <pc:docMk/>
            <pc:sldMk cId="533746050" sldId="2147481494"/>
            <ac:picMk id="4" creationId="{1D58A15F-D545-0F12-B9F5-E94441ED4A85}"/>
          </ac:picMkLst>
        </pc:picChg>
        <pc:picChg chg="del mod">
          <ac:chgData name="HADHRI Moncef" userId="895ef482-96ff-4dd4-9c74-0dc92131d96c" providerId="ADAL" clId="{03ABE104-6815-43DD-8C1C-1BD58040124F}" dt="2024-06-26T09:11:08.136" v="2365" actId="478"/>
          <ac:picMkLst>
            <pc:docMk/>
            <pc:sldMk cId="533746050" sldId="2147481494"/>
            <ac:picMk id="5" creationId="{DA71526E-D0DB-5589-6EAF-439C75399CB8}"/>
          </ac:picMkLst>
        </pc:picChg>
        <pc:picChg chg="add del mod">
          <ac:chgData name="HADHRI Moncef" userId="895ef482-96ff-4dd4-9c74-0dc92131d96c" providerId="ADAL" clId="{03ABE104-6815-43DD-8C1C-1BD58040124F}" dt="2024-06-26T09:56:12.013" v="3284" actId="1038"/>
          <ac:picMkLst>
            <pc:docMk/>
            <pc:sldMk cId="533746050" sldId="2147481494"/>
            <ac:picMk id="7" creationId="{A7A903A8-5F2A-9104-7F05-BE72F89BB0EB}"/>
          </ac:picMkLst>
        </pc:picChg>
      </pc:sldChg>
      <pc:sldChg chg="add del">
        <pc:chgData name="HADHRI Moncef" userId="895ef482-96ff-4dd4-9c74-0dc92131d96c" providerId="ADAL" clId="{03ABE104-6815-43DD-8C1C-1BD58040124F}" dt="2024-06-25T07:03:31.306" v="374" actId="47"/>
        <pc:sldMkLst>
          <pc:docMk/>
          <pc:sldMk cId="1582121690" sldId="2147481494"/>
        </pc:sldMkLst>
      </pc:sldChg>
      <pc:sldChg chg="delSp modSp add del mod modNotesTx">
        <pc:chgData name="HADHRI Moncef" userId="895ef482-96ff-4dd4-9c74-0dc92131d96c" providerId="ADAL" clId="{03ABE104-6815-43DD-8C1C-1BD58040124F}" dt="2024-06-26T10:34:27.485" v="3726" actId="47"/>
        <pc:sldMkLst>
          <pc:docMk/>
          <pc:sldMk cId="2597738212" sldId="2147481495"/>
        </pc:sldMkLst>
        <pc:spChg chg="del">
          <ac:chgData name="HADHRI Moncef" userId="895ef482-96ff-4dd4-9c74-0dc92131d96c" providerId="ADAL" clId="{03ABE104-6815-43DD-8C1C-1BD58040124F}" dt="2024-06-25T07:25:25.198" v="465" actId="478"/>
          <ac:spMkLst>
            <pc:docMk/>
            <pc:sldMk cId="2597738212" sldId="2147481495"/>
            <ac:spMk id="6" creationId="{BFFC53FF-0B06-2323-BE2B-E4DCA86FD155}"/>
          </ac:spMkLst>
        </pc:spChg>
        <pc:spChg chg="mod">
          <ac:chgData name="HADHRI Moncef" userId="895ef482-96ff-4dd4-9c74-0dc92131d96c" providerId="ADAL" clId="{03ABE104-6815-43DD-8C1C-1BD58040124F}" dt="2024-06-25T07:26:54.051" v="492" actId="20577"/>
          <ac:spMkLst>
            <pc:docMk/>
            <pc:sldMk cId="2597738212" sldId="2147481495"/>
            <ac:spMk id="7" creationId="{CECF6F69-8136-7F56-4B24-EF0F57DDD139}"/>
          </ac:spMkLst>
        </pc:spChg>
        <pc:picChg chg="mod">
          <ac:chgData name="HADHRI Moncef" userId="895ef482-96ff-4dd4-9c74-0dc92131d96c" providerId="ADAL" clId="{03ABE104-6815-43DD-8C1C-1BD58040124F}" dt="2024-06-25T07:26:59.872" v="493" actId="692"/>
          <ac:picMkLst>
            <pc:docMk/>
            <pc:sldMk cId="2597738212" sldId="2147481495"/>
            <ac:picMk id="2" creationId="{F55AD7DC-923B-3F9F-67CD-11A560346653}"/>
          </ac:picMkLst>
        </pc:picChg>
        <pc:picChg chg="del">
          <ac:chgData name="HADHRI Moncef" userId="895ef482-96ff-4dd4-9c74-0dc92131d96c" providerId="ADAL" clId="{03ABE104-6815-43DD-8C1C-1BD58040124F}" dt="2024-06-25T07:25:27.848" v="467" actId="478"/>
          <ac:picMkLst>
            <pc:docMk/>
            <pc:sldMk cId="2597738212" sldId="2147481495"/>
            <ac:picMk id="3" creationId="{03ADAD56-6346-AA61-2E1C-CCE936A0E00D}"/>
          </ac:picMkLst>
        </pc:picChg>
        <pc:picChg chg="del">
          <ac:chgData name="HADHRI Moncef" userId="895ef482-96ff-4dd4-9c74-0dc92131d96c" providerId="ADAL" clId="{03ABE104-6815-43DD-8C1C-1BD58040124F}" dt="2024-06-25T07:25:27.018" v="466" actId="478"/>
          <ac:picMkLst>
            <pc:docMk/>
            <pc:sldMk cId="2597738212" sldId="2147481495"/>
            <ac:picMk id="5" creationId="{E9412DC3-E2F1-DF42-4D4A-9785E8ED8FEA}"/>
          </ac:picMkLst>
        </pc:picChg>
      </pc:sldChg>
      <pc:sldChg chg="addSp delSp modSp add del mod ord modNotesTx">
        <pc:chgData name="HADHRI Moncef" userId="895ef482-96ff-4dd4-9c74-0dc92131d96c" providerId="ADAL" clId="{03ABE104-6815-43DD-8C1C-1BD58040124F}" dt="2024-06-25T13:23:10.005" v="1694" actId="47"/>
        <pc:sldMkLst>
          <pc:docMk/>
          <pc:sldMk cId="2765595316" sldId="2147481496"/>
        </pc:sldMkLst>
        <pc:spChg chg="del mod">
          <ac:chgData name="HADHRI Moncef" userId="895ef482-96ff-4dd4-9c74-0dc92131d96c" providerId="ADAL" clId="{03ABE104-6815-43DD-8C1C-1BD58040124F}" dt="2024-06-25T08:36:25.842" v="715" actId="478"/>
          <ac:spMkLst>
            <pc:docMk/>
            <pc:sldMk cId="2765595316" sldId="2147481496"/>
            <ac:spMk id="6" creationId="{74A235D8-12D2-F27C-3499-E41FF452F6E5}"/>
          </ac:spMkLst>
        </pc:spChg>
        <pc:spChg chg="add mod">
          <ac:chgData name="HADHRI Moncef" userId="895ef482-96ff-4dd4-9c74-0dc92131d96c" providerId="ADAL" clId="{03ABE104-6815-43DD-8C1C-1BD58040124F}" dt="2024-06-25T08:36:37.900" v="744" actId="20577"/>
          <ac:spMkLst>
            <pc:docMk/>
            <pc:sldMk cId="2765595316" sldId="2147481496"/>
            <ac:spMk id="24" creationId="{D005878F-AB40-77D1-047E-956608B3A1C7}"/>
          </ac:spMkLst>
        </pc:spChg>
        <pc:picChg chg="del mod">
          <ac:chgData name="HADHRI Moncef" userId="895ef482-96ff-4dd4-9c74-0dc92131d96c" providerId="ADAL" clId="{03ABE104-6815-43DD-8C1C-1BD58040124F}" dt="2024-06-25T08:22:26.779" v="538" actId="478"/>
          <ac:picMkLst>
            <pc:docMk/>
            <pc:sldMk cId="2765595316" sldId="2147481496"/>
            <ac:picMk id="2" creationId="{10837E58-F478-568A-575E-34C748A9A8A9}"/>
          </ac:picMkLst>
        </pc:picChg>
        <pc:picChg chg="mod">
          <ac:chgData name="HADHRI Moncef" userId="895ef482-96ff-4dd4-9c74-0dc92131d96c" providerId="ADAL" clId="{03ABE104-6815-43DD-8C1C-1BD58040124F}" dt="2024-06-25T09:24:25.100" v="1018" actId="1037"/>
          <ac:picMkLst>
            <pc:docMk/>
            <pc:sldMk cId="2765595316" sldId="2147481496"/>
            <ac:picMk id="2" creationId="{CCAFC197-DE78-5911-BF1D-925997F640B4}"/>
          </ac:picMkLst>
        </pc:picChg>
        <pc:picChg chg="del mod">
          <ac:chgData name="HADHRI Moncef" userId="895ef482-96ff-4dd4-9c74-0dc92131d96c" providerId="ADAL" clId="{03ABE104-6815-43DD-8C1C-1BD58040124F}" dt="2024-06-25T08:25:34.750" v="644" actId="478"/>
          <ac:picMkLst>
            <pc:docMk/>
            <pc:sldMk cId="2765595316" sldId="2147481496"/>
            <ac:picMk id="4" creationId="{93695F23-6305-E580-59D2-09C61C7FDAEE}"/>
          </ac:picMkLst>
        </pc:picChg>
        <pc:picChg chg="del">
          <ac:chgData name="HADHRI Moncef" userId="895ef482-96ff-4dd4-9c74-0dc92131d96c" providerId="ADAL" clId="{03ABE104-6815-43DD-8C1C-1BD58040124F}" dt="2024-06-25T08:19:16.146" v="519" actId="478"/>
          <ac:picMkLst>
            <pc:docMk/>
            <pc:sldMk cId="2765595316" sldId="2147481496"/>
            <ac:picMk id="5" creationId="{DA71526E-D0DB-5589-6EAF-439C75399CB8}"/>
          </ac:picMkLst>
        </pc:picChg>
        <pc:picChg chg="del">
          <ac:chgData name="HADHRI Moncef" userId="895ef482-96ff-4dd4-9c74-0dc92131d96c" providerId="ADAL" clId="{03ABE104-6815-43DD-8C1C-1BD58040124F}" dt="2024-06-25T08:19:15.581" v="518" actId="478"/>
          <ac:picMkLst>
            <pc:docMk/>
            <pc:sldMk cId="2765595316" sldId="2147481496"/>
            <ac:picMk id="7" creationId="{A7A903A8-5F2A-9104-7F05-BE72F89BB0EB}"/>
          </ac:picMkLst>
        </pc:picChg>
        <pc:picChg chg="del mod">
          <ac:chgData name="HADHRI Moncef" userId="895ef482-96ff-4dd4-9c74-0dc92131d96c" providerId="ADAL" clId="{03ABE104-6815-43DD-8C1C-1BD58040124F}" dt="2024-06-25T08:25:34.162" v="643" actId="478"/>
          <ac:picMkLst>
            <pc:docMk/>
            <pc:sldMk cId="2765595316" sldId="2147481496"/>
            <ac:picMk id="8" creationId="{4BE96B82-1144-283C-969A-999748A28F93}"/>
          </ac:picMkLst>
        </pc:picChg>
        <pc:picChg chg="del mod">
          <ac:chgData name="HADHRI Moncef" userId="895ef482-96ff-4dd4-9c74-0dc92131d96c" providerId="ADAL" clId="{03ABE104-6815-43DD-8C1C-1BD58040124F}" dt="2024-06-25T08:26:28.013" v="648" actId="478"/>
          <ac:picMkLst>
            <pc:docMk/>
            <pc:sldMk cId="2765595316" sldId="2147481496"/>
            <ac:picMk id="9" creationId="{5D1097CA-743B-D7A4-C912-7751E9C359BB}"/>
          </ac:picMkLst>
        </pc:picChg>
        <pc:picChg chg="del">
          <ac:chgData name="HADHRI Moncef" userId="895ef482-96ff-4dd4-9c74-0dc92131d96c" providerId="ADAL" clId="{03ABE104-6815-43DD-8C1C-1BD58040124F}" dt="2024-06-25T08:26:36.748" v="649" actId="478"/>
          <ac:picMkLst>
            <pc:docMk/>
            <pc:sldMk cId="2765595316" sldId="2147481496"/>
            <ac:picMk id="10" creationId="{45C63104-161A-06D4-B324-E190F87A35F9}"/>
          </ac:picMkLst>
        </pc:picChg>
        <pc:picChg chg="del mod">
          <ac:chgData name="HADHRI Moncef" userId="895ef482-96ff-4dd4-9c74-0dc92131d96c" providerId="ADAL" clId="{03ABE104-6815-43DD-8C1C-1BD58040124F}" dt="2024-06-25T08:28:27.253" v="658" actId="478"/>
          <ac:picMkLst>
            <pc:docMk/>
            <pc:sldMk cId="2765595316" sldId="2147481496"/>
            <ac:picMk id="11" creationId="{7877BCD5-E4B1-CAE5-D20B-F6A9AC5652A8}"/>
          </ac:picMkLst>
        </pc:picChg>
        <pc:picChg chg="del">
          <ac:chgData name="HADHRI Moncef" userId="895ef482-96ff-4dd4-9c74-0dc92131d96c" providerId="ADAL" clId="{03ABE104-6815-43DD-8C1C-1BD58040124F}" dt="2024-06-25T08:27:25.915" v="651" actId="478"/>
          <ac:picMkLst>
            <pc:docMk/>
            <pc:sldMk cId="2765595316" sldId="2147481496"/>
            <ac:picMk id="12" creationId="{8ADE3C46-1380-CA5F-09DA-2B503122E282}"/>
          </ac:picMkLst>
        </pc:picChg>
        <pc:picChg chg="del">
          <ac:chgData name="HADHRI Moncef" userId="895ef482-96ff-4dd4-9c74-0dc92131d96c" providerId="ADAL" clId="{03ABE104-6815-43DD-8C1C-1BD58040124F}" dt="2024-06-25T08:27:32.593" v="652" actId="478"/>
          <ac:picMkLst>
            <pc:docMk/>
            <pc:sldMk cId="2765595316" sldId="2147481496"/>
            <ac:picMk id="13" creationId="{BECC4CBC-3A62-1C07-7F80-A9B75C5D2BD3}"/>
          </ac:picMkLst>
        </pc:picChg>
        <pc:picChg chg="del">
          <ac:chgData name="HADHRI Moncef" userId="895ef482-96ff-4dd4-9c74-0dc92131d96c" providerId="ADAL" clId="{03ABE104-6815-43DD-8C1C-1BD58040124F}" dt="2024-06-25T08:27:52.481" v="653" actId="478"/>
          <ac:picMkLst>
            <pc:docMk/>
            <pc:sldMk cId="2765595316" sldId="2147481496"/>
            <ac:picMk id="14" creationId="{AA3F0E3A-A981-4587-48A5-0D6518063F6F}"/>
          </ac:picMkLst>
        </pc:picChg>
        <pc:picChg chg="del">
          <ac:chgData name="HADHRI Moncef" userId="895ef482-96ff-4dd4-9c74-0dc92131d96c" providerId="ADAL" clId="{03ABE104-6815-43DD-8C1C-1BD58040124F}" dt="2024-06-25T08:28:25.714" v="656" actId="478"/>
          <ac:picMkLst>
            <pc:docMk/>
            <pc:sldMk cId="2765595316" sldId="2147481496"/>
            <ac:picMk id="15" creationId="{EEC1FED8-40F3-DDCF-8354-A856B6671868}"/>
          </ac:picMkLst>
        </pc:picChg>
        <pc:picChg chg="del">
          <ac:chgData name="HADHRI Moncef" userId="895ef482-96ff-4dd4-9c74-0dc92131d96c" providerId="ADAL" clId="{03ABE104-6815-43DD-8C1C-1BD58040124F}" dt="2024-06-25T08:28:45.202" v="659" actId="478"/>
          <ac:picMkLst>
            <pc:docMk/>
            <pc:sldMk cId="2765595316" sldId="2147481496"/>
            <ac:picMk id="16" creationId="{F2C4F1FA-F5FF-DC1D-A650-3C800F19F4E1}"/>
          </ac:picMkLst>
        </pc:picChg>
        <pc:picChg chg="del mod">
          <ac:chgData name="HADHRI Moncef" userId="895ef482-96ff-4dd4-9c74-0dc92131d96c" providerId="ADAL" clId="{03ABE104-6815-43DD-8C1C-1BD58040124F}" dt="2024-06-25T08:31:10.503" v="665" actId="478"/>
          <ac:picMkLst>
            <pc:docMk/>
            <pc:sldMk cId="2765595316" sldId="2147481496"/>
            <ac:picMk id="17" creationId="{88581B57-5357-329C-5B2B-9FE5439236AE}"/>
          </ac:picMkLst>
        </pc:picChg>
        <pc:picChg chg="del mod">
          <ac:chgData name="HADHRI Moncef" userId="895ef482-96ff-4dd4-9c74-0dc92131d96c" providerId="ADAL" clId="{03ABE104-6815-43DD-8C1C-1BD58040124F}" dt="2024-06-25T08:33:14.765" v="671" actId="478"/>
          <ac:picMkLst>
            <pc:docMk/>
            <pc:sldMk cId="2765595316" sldId="2147481496"/>
            <ac:picMk id="19" creationId="{BEA2ABC0-96F0-92F2-FF60-7FF76DABB23A}"/>
          </ac:picMkLst>
        </pc:picChg>
        <pc:picChg chg="del mod">
          <ac:chgData name="HADHRI Moncef" userId="895ef482-96ff-4dd4-9c74-0dc92131d96c" providerId="ADAL" clId="{03ABE104-6815-43DD-8C1C-1BD58040124F}" dt="2024-06-25T08:34:20.520" v="674" actId="478"/>
          <ac:picMkLst>
            <pc:docMk/>
            <pc:sldMk cId="2765595316" sldId="2147481496"/>
            <ac:picMk id="20" creationId="{302083BD-DBFE-D0B4-5CD1-DAACB6E645BC}"/>
          </ac:picMkLst>
        </pc:picChg>
        <pc:picChg chg="del mod">
          <ac:chgData name="HADHRI Moncef" userId="895ef482-96ff-4dd4-9c74-0dc92131d96c" providerId="ADAL" clId="{03ABE104-6815-43DD-8C1C-1BD58040124F}" dt="2024-06-25T08:34:54.471" v="676" actId="478"/>
          <ac:picMkLst>
            <pc:docMk/>
            <pc:sldMk cId="2765595316" sldId="2147481496"/>
            <ac:picMk id="21" creationId="{719E349E-EE29-6EF5-80F9-6A3B9E950883}"/>
          </ac:picMkLst>
        </pc:picChg>
        <pc:picChg chg="del mod">
          <ac:chgData name="HADHRI Moncef" userId="895ef482-96ff-4dd4-9c74-0dc92131d96c" providerId="ADAL" clId="{03ABE104-6815-43DD-8C1C-1BD58040124F}" dt="2024-06-25T08:37:53.634" v="763" actId="478"/>
          <ac:picMkLst>
            <pc:docMk/>
            <pc:sldMk cId="2765595316" sldId="2147481496"/>
            <ac:picMk id="22" creationId="{930A1EA9-5BE7-8F8E-32F9-482E88EF9101}"/>
          </ac:picMkLst>
        </pc:picChg>
        <pc:picChg chg="mod">
          <ac:chgData name="HADHRI Moncef" userId="895ef482-96ff-4dd4-9c74-0dc92131d96c" providerId="ADAL" clId="{03ABE104-6815-43DD-8C1C-1BD58040124F}" dt="2024-06-25T08:38:18.407" v="772" actId="14100"/>
          <ac:picMkLst>
            <pc:docMk/>
            <pc:sldMk cId="2765595316" sldId="2147481496"/>
            <ac:picMk id="23" creationId="{FA9DDB90-F6F2-54B1-3593-DED0495FEDDF}"/>
          </ac:picMkLst>
        </pc:picChg>
        <pc:picChg chg="del mod">
          <ac:chgData name="HADHRI Moncef" userId="895ef482-96ff-4dd4-9c74-0dc92131d96c" providerId="ADAL" clId="{03ABE104-6815-43DD-8C1C-1BD58040124F}" dt="2024-06-25T09:24:09.317" v="1009" actId="478"/>
          <ac:picMkLst>
            <pc:docMk/>
            <pc:sldMk cId="2765595316" sldId="2147481496"/>
            <ac:picMk id="25" creationId="{D86355F8-E502-6CEE-F867-8DFE963DA782}"/>
          </ac:picMkLst>
        </pc:picChg>
        <pc:cxnChg chg="add del mod">
          <ac:chgData name="HADHRI Moncef" userId="895ef482-96ff-4dd4-9c74-0dc92131d96c" providerId="ADAL" clId="{03ABE104-6815-43DD-8C1C-1BD58040124F}" dt="2024-06-25T08:31:12.276" v="666" actId="478"/>
          <ac:cxnSpMkLst>
            <pc:docMk/>
            <pc:sldMk cId="2765595316" sldId="2147481496"/>
            <ac:cxnSpMk id="18" creationId="{971DC127-39FA-9D90-4307-ADF04F9F92F4}"/>
          </ac:cxnSpMkLst>
        </pc:cxnChg>
      </pc:sldChg>
      <pc:sldChg chg="addSp delSp modSp add del mod ord">
        <pc:chgData name="HADHRI Moncef" userId="895ef482-96ff-4dd4-9c74-0dc92131d96c" providerId="ADAL" clId="{03ABE104-6815-43DD-8C1C-1BD58040124F}" dt="2024-06-25T13:23:08.372" v="1693" actId="47"/>
        <pc:sldMkLst>
          <pc:docMk/>
          <pc:sldMk cId="1994731743" sldId="2147481497"/>
        </pc:sldMkLst>
        <pc:spChg chg="add mod">
          <ac:chgData name="HADHRI Moncef" userId="895ef482-96ff-4dd4-9c74-0dc92131d96c" providerId="ADAL" clId="{03ABE104-6815-43DD-8C1C-1BD58040124F}" dt="2024-06-25T09:39:27.159" v="1042" actId="20577"/>
          <ac:spMkLst>
            <pc:docMk/>
            <pc:sldMk cId="1994731743" sldId="2147481497"/>
            <ac:spMk id="4" creationId="{F59A7A10-03DB-DC65-E0C7-ADF8F10B5B62}"/>
          </ac:spMkLst>
        </pc:spChg>
        <pc:spChg chg="del mod">
          <ac:chgData name="HADHRI Moncef" userId="895ef482-96ff-4dd4-9c74-0dc92131d96c" providerId="ADAL" clId="{03ABE104-6815-43DD-8C1C-1BD58040124F}" dt="2024-06-25T09:22:37.086" v="982" actId="478"/>
          <ac:spMkLst>
            <pc:docMk/>
            <pc:sldMk cId="1994731743" sldId="2147481497"/>
            <ac:spMk id="6" creationId="{74A235D8-12D2-F27C-3499-E41FF452F6E5}"/>
          </ac:spMkLst>
        </pc:spChg>
        <pc:picChg chg="mod">
          <ac:chgData name="HADHRI Moncef" userId="895ef482-96ff-4dd4-9c74-0dc92131d96c" providerId="ADAL" clId="{03ABE104-6815-43DD-8C1C-1BD58040124F}" dt="2024-06-25T09:22:17.965" v="981" actId="1076"/>
          <ac:picMkLst>
            <pc:docMk/>
            <pc:sldMk cId="1994731743" sldId="2147481497"/>
            <ac:picMk id="2" creationId="{E33D34DA-5857-8677-FCA2-7C6A6CDA4F32}"/>
          </ac:picMkLst>
        </pc:picChg>
        <pc:picChg chg="del mod">
          <ac:chgData name="HADHRI Moncef" userId="895ef482-96ff-4dd4-9c74-0dc92131d96c" providerId="ADAL" clId="{03ABE104-6815-43DD-8C1C-1BD58040124F}" dt="2024-06-25T09:21:09.584" v="978" actId="478"/>
          <ac:picMkLst>
            <pc:docMk/>
            <pc:sldMk cId="1994731743" sldId="2147481497"/>
            <ac:picMk id="17" creationId="{88581B57-5357-329C-5B2B-9FE5439236AE}"/>
          </ac:picMkLst>
        </pc:picChg>
        <pc:cxnChg chg="del mod">
          <ac:chgData name="HADHRI Moncef" userId="895ef482-96ff-4dd4-9c74-0dc92131d96c" providerId="ADAL" clId="{03ABE104-6815-43DD-8C1C-1BD58040124F}" dt="2024-06-25T09:21:25.974" v="979" actId="478"/>
          <ac:cxnSpMkLst>
            <pc:docMk/>
            <pc:sldMk cId="1994731743" sldId="2147481497"/>
            <ac:cxnSpMk id="18" creationId="{971DC127-39FA-9D90-4307-ADF04F9F92F4}"/>
          </ac:cxnSpMkLst>
        </pc:cxnChg>
      </pc:sldChg>
      <pc:sldChg chg="addSp delSp modSp add del mod ord">
        <pc:chgData name="HADHRI Moncef" userId="895ef482-96ff-4dd4-9c74-0dc92131d96c" providerId="ADAL" clId="{03ABE104-6815-43DD-8C1C-1BD58040124F}" dt="2024-06-25T13:23:08.372" v="1693" actId="47"/>
        <pc:sldMkLst>
          <pc:docMk/>
          <pc:sldMk cId="668669251" sldId="2147481498"/>
        </pc:sldMkLst>
        <pc:spChg chg="add del mod">
          <ac:chgData name="HADHRI Moncef" userId="895ef482-96ff-4dd4-9c74-0dc92131d96c" providerId="ADAL" clId="{03ABE104-6815-43DD-8C1C-1BD58040124F}" dt="2024-06-25T09:06:07.973" v="951" actId="790"/>
          <ac:spMkLst>
            <pc:docMk/>
            <pc:sldMk cId="668669251" sldId="2147481498"/>
            <ac:spMk id="3" creationId="{C215E459-C76C-CF8A-9E2A-B7C342298611}"/>
          </ac:spMkLst>
        </pc:spChg>
        <pc:spChg chg="add del mod">
          <ac:chgData name="HADHRI Moncef" userId="895ef482-96ff-4dd4-9c74-0dc92131d96c" providerId="ADAL" clId="{03ABE104-6815-43DD-8C1C-1BD58040124F}" dt="2024-06-25T09:23:17.376" v="1008" actId="20577"/>
          <ac:spMkLst>
            <pc:docMk/>
            <pc:sldMk cId="668669251" sldId="2147481498"/>
            <ac:spMk id="5" creationId="{F10D15AB-9D98-95BA-7A5A-EA440C6444E3}"/>
          </ac:spMkLst>
        </pc:spChg>
        <pc:spChg chg="del">
          <ac:chgData name="HADHRI Moncef" userId="895ef482-96ff-4dd4-9c74-0dc92131d96c" providerId="ADAL" clId="{03ABE104-6815-43DD-8C1C-1BD58040124F}" dt="2024-06-25T08:53:59.407" v="826" actId="478"/>
          <ac:spMkLst>
            <pc:docMk/>
            <pc:sldMk cId="668669251" sldId="2147481498"/>
            <ac:spMk id="6" creationId="{74A235D8-12D2-F27C-3499-E41FF452F6E5}"/>
          </ac:spMkLst>
        </pc:spChg>
        <pc:picChg chg="del mod">
          <ac:chgData name="HADHRI Moncef" userId="895ef482-96ff-4dd4-9c74-0dc92131d96c" providerId="ADAL" clId="{03ABE104-6815-43DD-8C1C-1BD58040124F}" dt="2024-06-25T08:45:15.273" v="788" actId="478"/>
          <ac:picMkLst>
            <pc:docMk/>
            <pc:sldMk cId="668669251" sldId="2147481498"/>
            <ac:picMk id="2" creationId="{7D6EA487-822B-96BC-D981-26AA12509878}"/>
          </ac:picMkLst>
        </pc:picChg>
        <pc:picChg chg="del mod">
          <ac:chgData name="HADHRI Moncef" userId="895ef482-96ff-4dd4-9c74-0dc92131d96c" providerId="ADAL" clId="{03ABE104-6815-43DD-8C1C-1BD58040124F}" dt="2024-06-25T08:56:14.490" v="904" actId="478"/>
          <ac:picMkLst>
            <pc:docMk/>
            <pc:sldMk cId="668669251" sldId="2147481498"/>
            <ac:picMk id="4" creationId="{A0139ED7-B1D0-141D-7020-922276FF214A}"/>
          </ac:picMkLst>
        </pc:picChg>
        <pc:picChg chg="add del mod">
          <ac:chgData name="HADHRI Moncef" userId="895ef482-96ff-4dd4-9c74-0dc92131d96c" providerId="ADAL" clId="{03ABE104-6815-43DD-8C1C-1BD58040124F}" dt="2024-06-25T08:56:33.977" v="911" actId="478"/>
          <ac:picMkLst>
            <pc:docMk/>
            <pc:sldMk cId="668669251" sldId="2147481498"/>
            <ac:picMk id="7" creationId="{8A67F647-ECB9-0288-C04F-A7E45E48E80B}"/>
          </ac:picMkLst>
        </pc:picChg>
        <pc:picChg chg="mod">
          <ac:chgData name="HADHRI Moncef" userId="895ef482-96ff-4dd4-9c74-0dc92131d96c" providerId="ADAL" clId="{03ABE104-6815-43DD-8C1C-1BD58040124F}" dt="2024-06-25T08:59:54.715" v="936" actId="1038"/>
          <ac:picMkLst>
            <pc:docMk/>
            <pc:sldMk cId="668669251" sldId="2147481498"/>
            <ac:picMk id="8" creationId="{1C26949A-11F8-DA07-3322-309F50ABE420}"/>
          </ac:picMkLst>
        </pc:picChg>
        <pc:picChg chg="mod">
          <ac:chgData name="HADHRI Moncef" userId="895ef482-96ff-4dd4-9c74-0dc92131d96c" providerId="ADAL" clId="{03ABE104-6815-43DD-8C1C-1BD58040124F}" dt="2024-06-25T08:59:56.975" v="939" actId="1038"/>
          <ac:picMkLst>
            <pc:docMk/>
            <pc:sldMk cId="668669251" sldId="2147481498"/>
            <ac:picMk id="9" creationId="{05F7BF2B-99A1-6512-7848-516E831CBBCD}"/>
          </ac:picMkLst>
        </pc:picChg>
        <pc:picChg chg="del">
          <ac:chgData name="HADHRI Moncef" userId="895ef482-96ff-4dd4-9c74-0dc92131d96c" providerId="ADAL" clId="{03ABE104-6815-43DD-8C1C-1BD58040124F}" dt="2024-06-25T08:42:51.693" v="783" actId="478"/>
          <ac:picMkLst>
            <pc:docMk/>
            <pc:sldMk cId="668669251" sldId="2147481498"/>
            <ac:picMk id="17" creationId="{88581B57-5357-329C-5B2B-9FE5439236AE}"/>
          </ac:picMkLst>
        </pc:picChg>
        <pc:cxnChg chg="del">
          <ac:chgData name="HADHRI Moncef" userId="895ef482-96ff-4dd4-9c74-0dc92131d96c" providerId="ADAL" clId="{03ABE104-6815-43DD-8C1C-1BD58040124F}" dt="2024-06-25T08:44:31.184" v="784" actId="478"/>
          <ac:cxnSpMkLst>
            <pc:docMk/>
            <pc:sldMk cId="668669251" sldId="2147481498"/>
            <ac:cxnSpMk id="18" creationId="{971DC127-39FA-9D90-4307-ADF04F9F92F4}"/>
          </ac:cxnSpMkLst>
        </pc:cxnChg>
      </pc:sldChg>
      <pc:sldChg chg="delSp add del mod">
        <pc:chgData name="HADHRI Moncef" userId="895ef482-96ff-4dd4-9c74-0dc92131d96c" providerId="ADAL" clId="{03ABE104-6815-43DD-8C1C-1BD58040124F}" dt="2024-06-25T13:23:08.372" v="1693" actId="47"/>
        <pc:sldMkLst>
          <pc:docMk/>
          <pc:sldMk cId="2104691919" sldId="2147481499"/>
        </pc:sldMkLst>
        <pc:picChg chg="del">
          <ac:chgData name="HADHRI Moncef" userId="895ef482-96ff-4dd4-9c74-0dc92131d96c" providerId="ADAL" clId="{03ABE104-6815-43DD-8C1C-1BD58040124F}" dt="2024-06-25T09:30:42.529" v="1020" actId="478"/>
          <ac:picMkLst>
            <pc:docMk/>
            <pc:sldMk cId="2104691919" sldId="2147481499"/>
            <ac:picMk id="8" creationId="{1C26949A-11F8-DA07-3322-309F50ABE420}"/>
          </ac:picMkLst>
        </pc:picChg>
        <pc:picChg chg="del">
          <ac:chgData name="HADHRI Moncef" userId="895ef482-96ff-4dd4-9c74-0dc92131d96c" providerId="ADAL" clId="{03ABE104-6815-43DD-8C1C-1BD58040124F}" dt="2024-06-25T09:30:43.609" v="1021" actId="478"/>
          <ac:picMkLst>
            <pc:docMk/>
            <pc:sldMk cId="2104691919" sldId="2147481499"/>
            <ac:picMk id="9" creationId="{05F7BF2B-99A1-6512-7848-516E831CBBCD}"/>
          </ac:picMkLst>
        </pc:picChg>
      </pc:sldChg>
      <pc:sldChg chg="new del ord">
        <pc:chgData name="HADHRI Moncef" userId="895ef482-96ff-4dd4-9c74-0dc92131d96c" providerId="ADAL" clId="{03ABE104-6815-43DD-8C1C-1BD58040124F}" dt="2024-06-25T13:23:08.372" v="1693" actId="47"/>
        <pc:sldMkLst>
          <pc:docMk/>
          <pc:sldMk cId="4067868134" sldId="2147481500"/>
        </pc:sldMkLst>
      </pc:sldChg>
      <pc:sldChg chg="modSp add del mod">
        <pc:chgData name="HADHRI Moncef" userId="895ef482-96ff-4dd4-9c74-0dc92131d96c" providerId="ADAL" clId="{03ABE104-6815-43DD-8C1C-1BD58040124F}" dt="2024-06-25T13:23:08.372" v="1693" actId="47"/>
        <pc:sldMkLst>
          <pc:docMk/>
          <pc:sldMk cId="2550843246" sldId="2147481501"/>
        </pc:sldMkLst>
        <pc:spChg chg="mod">
          <ac:chgData name="HADHRI Moncef" userId="895ef482-96ff-4dd4-9c74-0dc92131d96c" providerId="ADAL" clId="{03ABE104-6815-43DD-8C1C-1BD58040124F}" dt="2024-06-25T09:39:55.262" v="1044" actId="13926"/>
          <ac:spMkLst>
            <pc:docMk/>
            <pc:sldMk cId="2550843246" sldId="2147481501"/>
            <ac:spMk id="5" creationId="{F10D15AB-9D98-95BA-7A5A-EA440C6444E3}"/>
          </ac:spMkLst>
        </pc:spChg>
      </pc:sldChg>
      <pc:sldChg chg="addSp delSp modSp add del mod ord">
        <pc:chgData name="HADHRI Moncef" userId="895ef482-96ff-4dd4-9c74-0dc92131d96c" providerId="ADAL" clId="{03ABE104-6815-43DD-8C1C-1BD58040124F}" dt="2024-06-28T12:19:04.919" v="4619" actId="47"/>
        <pc:sldMkLst>
          <pc:docMk/>
          <pc:sldMk cId="1593342106" sldId="2147481502"/>
        </pc:sldMkLst>
        <pc:spChg chg="mod">
          <ac:chgData name="HADHRI Moncef" userId="895ef482-96ff-4dd4-9c74-0dc92131d96c" providerId="ADAL" clId="{03ABE104-6815-43DD-8C1C-1BD58040124F}" dt="2024-06-28T12:00:04.799" v="4606" actId="1076"/>
          <ac:spMkLst>
            <pc:docMk/>
            <pc:sldMk cId="1593342106" sldId="2147481502"/>
            <ac:spMk id="2" creationId="{856E19AE-0A7B-4174-EF1E-1E1EF13D8B4C}"/>
          </ac:spMkLst>
        </pc:spChg>
        <pc:spChg chg="add mod">
          <ac:chgData name="HADHRI Moncef" userId="895ef482-96ff-4dd4-9c74-0dc92131d96c" providerId="ADAL" clId="{03ABE104-6815-43DD-8C1C-1BD58040124F}" dt="2024-06-26T09:16:17.258" v="2523" actId="20577"/>
          <ac:spMkLst>
            <pc:docMk/>
            <pc:sldMk cId="1593342106" sldId="2147481502"/>
            <ac:spMk id="5" creationId="{2B31B7AD-BFEC-5C6F-70BF-D6AFF743F24F}"/>
          </ac:spMkLst>
        </pc:spChg>
        <pc:spChg chg="add mod">
          <ac:chgData name="HADHRI Moncef" userId="895ef482-96ff-4dd4-9c74-0dc92131d96c" providerId="ADAL" clId="{03ABE104-6815-43DD-8C1C-1BD58040124F}" dt="2024-06-26T10:04:54.710" v="3388" actId="20577"/>
          <ac:spMkLst>
            <pc:docMk/>
            <pc:sldMk cId="1593342106" sldId="2147481502"/>
            <ac:spMk id="7" creationId="{E44CC943-E56D-8C3C-7890-46D22DB33AD9}"/>
          </ac:spMkLst>
        </pc:spChg>
        <pc:spChg chg="add mod">
          <ac:chgData name="HADHRI Moncef" userId="895ef482-96ff-4dd4-9c74-0dc92131d96c" providerId="ADAL" clId="{03ABE104-6815-43DD-8C1C-1BD58040124F}" dt="2024-06-28T12:17:56.792" v="4616" actId="1076"/>
          <ac:spMkLst>
            <pc:docMk/>
            <pc:sldMk cId="1593342106" sldId="2147481502"/>
            <ac:spMk id="9" creationId="{E66C4634-277C-4CF4-8E99-9C91FAC48BFE}"/>
          </ac:spMkLst>
        </pc:spChg>
        <pc:picChg chg="del mod">
          <ac:chgData name="HADHRI Moncef" userId="895ef482-96ff-4dd4-9c74-0dc92131d96c" providerId="ADAL" clId="{03ABE104-6815-43DD-8C1C-1BD58040124F}" dt="2024-06-25T12:25:40.311" v="1338" actId="478"/>
          <ac:picMkLst>
            <pc:docMk/>
            <pc:sldMk cId="1593342106" sldId="2147481502"/>
            <ac:picMk id="3" creationId="{0C341F6E-7695-5A05-4E49-32253DF6D9F0}"/>
          </ac:picMkLst>
        </pc:picChg>
        <pc:picChg chg="del mod">
          <ac:chgData name="HADHRI Moncef" userId="895ef482-96ff-4dd4-9c74-0dc92131d96c" providerId="ADAL" clId="{03ABE104-6815-43DD-8C1C-1BD58040124F}" dt="2024-06-25T12:27:30.889" v="1342" actId="478"/>
          <ac:picMkLst>
            <pc:docMk/>
            <pc:sldMk cId="1593342106" sldId="2147481502"/>
            <ac:picMk id="5" creationId="{40F31B22-FA87-2A95-4528-8D8D0D7C2D3D}"/>
          </ac:picMkLst>
        </pc:picChg>
        <pc:picChg chg="mod">
          <ac:chgData name="HADHRI Moncef" userId="895ef482-96ff-4dd4-9c74-0dc92131d96c" providerId="ADAL" clId="{03ABE104-6815-43DD-8C1C-1BD58040124F}" dt="2024-06-28T12:17:32.110" v="4612" actId="14100"/>
          <ac:picMkLst>
            <pc:docMk/>
            <pc:sldMk cId="1593342106" sldId="2147481502"/>
            <ac:picMk id="6" creationId="{8CA53EA2-1D76-8AAC-B057-C3BA1FF7D6EF}"/>
          </ac:picMkLst>
        </pc:picChg>
        <pc:picChg chg="del">
          <ac:chgData name="HADHRI Moncef" userId="895ef482-96ff-4dd4-9c74-0dc92131d96c" providerId="ADAL" clId="{03ABE104-6815-43DD-8C1C-1BD58040124F}" dt="2024-06-25T12:25:57.532" v="1339" actId="478"/>
          <ac:picMkLst>
            <pc:docMk/>
            <pc:sldMk cId="1593342106" sldId="2147481502"/>
            <ac:picMk id="6" creationId="{D268FAA1-39E5-49AF-8E6F-889C67C0A098}"/>
          </ac:picMkLst>
        </pc:picChg>
        <pc:picChg chg="del mod">
          <ac:chgData name="HADHRI Moncef" userId="895ef482-96ff-4dd4-9c74-0dc92131d96c" providerId="ADAL" clId="{03ABE104-6815-43DD-8C1C-1BD58040124F}" dt="2024-06-25T12:35:14.914" v="1345" actId="478"/>
          <ac:picMkLst>
            <pc:docMk/>
            <pc:sldMk cId="1593342106" sldId="2147481502"/>
            <ac:picMk id="7" creationId="{2E003EC7-504D-D2D3-2671-99A086994BF9}"/>
          </ac:picMkLst>
        </pc:picChg>
        <pc:picChg chg="mod">
          <ac:chgData name="HADHRI Moncef" userId="895ef482-96ff-4dd4-9c74-0dc92131d96c" providerId="ADAL" clId="{03ABE104-6815-43DD-8C1C-1BD58040124F}" dt="2024-06-25T12:27:40.336" v="1344" actId="14100"/>
          <ac:picMkLst>
            <pc:docMk/>
            <pc:sldMk cId="1593342106" sldId="2147481502"/>
            <ac:picMk id="8" creationId="{F7AE7C50-10CE-B975-A447-E3E68DEBC72A}"/>
          </ac:picMkLst>
        </pc:picChg>
        <pc:picChg chg="del">
          <ac:chgData name="HADHRI Moncef" userId="895ef482-96ff-4dd4-9c74-0dc92131d96c" providerId="ADAL" clId="{03ABE104-6815-43DD-8C1C-1BD58040124F}" dt="2024-06-25T12:19:05.080" v="1229" actId="478"/>
          <ac:picMkLst>
            <pc:docMk/>
            <pc:sldMk cId="1593342106" sldId="2147481502"/>
            <ac:picMk id="9" creationId="{EE04D0B9-532B-1755-1EBF-EED26A1F0364}"/>
          </ac:picMkLst>
        </pc:picChg>
        <pc:picChg chg="del mod">
          <ac:chgData name="HADHRI Moncef" userId="895ef482-96ff-4dd4-9c74-0dc92131d96c" providerId="ADAL" clId="{03ABE104-6815-43DD-8C1C-1BD58040124F}" dt="2024-06-28T12:17:04.259" v="4609" actId="478"/>
          <ac:picMkLst>
            <pc:docMk/>
            <pc:sldMk cId="1593342106" sldId="2147481502"/>
            <ac:picMk id="10" creationId="{278618D0-E204-2222-3F0F-5ED9368850E8}"/>
          </ac:picMkLst>
        </pc:picChg>
        <pc:cxnChg chg="add mod">
          <ac:chgData name="HADHRI Moncef" userId="895ef482-96ff-4dd4-9c74-0dc92131d96c" providerId="ADAL" clId="{03ABE104-6815-43DD-8C1C-1BD58040124F}" dt="2024-06-26T09:15:19.057" v="2493" actId="14100"/>
          <ac:cxnSpMkLst>
            <pc:docMk/>
            <pc:sldMk cId="1593342106" sldId="2147481502"/>
            <ac:cxnSpMk id="3" creationId="{D4082652-00AE-7FC2-4366-9244A9074A88}"/>
          </ac:cxnSpMkLst>
        </pc:cxnChg>
        <pc:cxnChg chg="add mod">
          <ac:chgData name="HADHRI Moncef" userId="895ef482-96ff-4dd4-9c74-0dc92131d96c" providerId="ADAL" clId="{03ABE104-6815-43DD-8C1C-1BD58040124F}" dt="2024-06-28T12:18:10.636" v="4618" actId="1076"/>
          <ac:cxnSpMkLst>
            <pc:docMk/>
            <pc:sldMk cId="1593342106" sldId="2147481502"/>
            <ac:cxnSpMk id="11" creationId="{C422C51D-74D3-6CD0-ABC1-14F7E464EA9E}"/>
          </ac:cxnSpMkLst>
        </pc:cxnChg>
        <pc:cxnChg chg="add del mod">
          <ac:chgData name="HADHRI Moncef" userId="895ef482-96ff-4dd4-9c74-0dc92131d96c" providerId="ADAL" clId="{03ABE104-6815-43DD-8C1C-1BD58040124F}" dt="2024-06-28T12:17:05.500" v="4610" actId="478"/>
          <ac:cxnSpMkLst>
            <pc:docMk/>
            <pc:sldMk cId="1593342106" sldId="2147481502"/>
            <ac:cxnSpMk id="12" creationId="{75BC5F37-52DA-70A6-CCB6-DCA53DC9D459}"/>
          </ac:cxnSpMkLst>
        </pc:cxnChg>
      </pc:sldChg>
      <pc:sldChg chg="addSp delSp modSp add del mod ord">
        <pc:chgData name="HADHRI Moncef" userId="895ef482-96ff-4dd4-9c74-0dc92131d96c" providerId="ADAL" clId="{03ABE104-6815-43DD-8C1C-1BD58040124F}" dt="2024-06-28T06:05:10.524" v="3906" actId="20577"/>
        <pc:sldMkLst>
          <pc:docMk/>
          <pc:sldMk cId="2193698592" sldId="2147481503"/>
        </pc:sldMkLst>
        <pc:spChg chg="mod">
          <ac:chgData name="HADHRI Moncef" userId="895ef482-96ff-4dd4-9c74-0dc92131d96c" providerId="ADAL" clId="{03ABE104-6815-43DD-8C1C-1BD58040124F}" dt="2024-06-28T06:05:10.524" v="3906" actId="20577"/>
          <ac:spMkLst>
            <pc:docMk/>
            <pc:sldMk cId="2193698592" sldId="2147481503"/>
            <ac:spMk id="2" creationId="{856E19AE-0A7B-4174-EF1E-1E1EF13D8B4C}"/>
          </ac:spMkLst>
        </pc:spChg>
        <pc:spChg chg="add mod">
          <ac:chgData name="HADHRI Moncef" userId="895ef482-96ff-4dd4-9c74-0dc92131d96c" providerId="ADAL" clId="{03ABE104-6815-43DD-8C1C-1BD58040124F}" dt="2024-06-26T10:14:03.330" v="3422" actId="1035"/>
          <ac:spMkLst>
            <pc:docMk/>
            <pc:sldMk cId="2193698592" sldId="2147481503"/>
            <ac:spMk id="10" creationId="{71D5DE05-F7BD-5C69-5B3B-0FBE1BC14DCD}"/>
          </ac:spMkLst>
        </pc:spChg>
        <pc:spChg chg="add del mod">
          <ac:chgData name="HADHRI Moncef" userId="895ef482-96ff-4dd4-9c74-0dc92131d96c" providerId="ADAL" clId="{03ABE104-6815-43DD-8C1C-1BD58040124F}" dt="2024-06-26T10:23:48.218" v="3572" actId="478"/>
          <ac:spMkLst>
            <pc:docMk/>
            <pc:sldMk cId="2193698592" sldId="2147481503"/>
            <ac:spMk id="11" creationId="{5E00EA63-69B9-5868-6AFD-52B9B8478D2D}"/>
          </ac:spMkLst>
        </pc:spChg>
        <pc:spChg chg="add mod">
          <ac:chgData name="HADHRI Moncef" userId="895ef482-96ff-4dd4-9c74-0dc92131d96c" providerId="ADAL" clId="{03ABE104-6815-43DD-8C1C-1BD58040124F}" dt="2024-06-26T10:14:03.330" v="3422" actId="1035"/>
          <ac:spMkLst>
            <pc:docMk/>
            <pc:sldMk cId="2193698592" sldId="2147481503"/>
            <ac:spMk id="18" creationId="{3C64C978-27EE-C9B4-151C-2A6653B4CE02}"/>
          </ac:spMkLst>
        </pc:spChg>
        <pc:spChg chg="add del mod">
          <ac:chgData name="HADHRI Moncef" userId="895ef482-96ff-4dd4-9c74-0dc92131d96c" providerId="ADAL" clId="{03ABE104-6815-43DD-8C1C-1BD58040124F}" dt="2024-06-26T10:13:38.631" v="3399" actId="478"/>
          <ac:spMkLst>
            <pc:docMk/>
            <pc:sldMk cId="2193698592" sldId="2147481503"/>
            <ac:spMk id="20" creationId="{730ABDF0-A1A7-8647-E842-BDB41B0AB80A}"/>
          </ac:spMkLst>
        </pc:spChg>
        <pc:picChg chg="del mod">
          <ac:chgData name="HADHRI Moncef" userId="895ef482-96ff-4dd4-9c74-0dc92131d96c" providerId="ADAL" clId="{03ABE104-6815-43DD-8C1C-1BD58040124F}" dt="2024-06-26T10:12:35.509" v="3391" actId="478"/>
          <ac:picMkLst>
            <pc:docMk/>
            <pc:sldMk cId="2193698592" sldId="2147481503"/>
            <ac:picMk id="3" creationId="{2A01C7F9-A8F9-D040-FA80-7DE4118BB4EC}"/>
          </ac:picMkLst>
        </pc:picChg>
        <pc:picChg chg="del mod">
          <ac:chgData name="HADHRI Moncef" userId="895ef482-96ff-4dd4-9c74-0dc92131d96c" providerId="ADAL" clId="{03ABE104-6815-43DD-8C1C-1BD58040124F}" dt="2024-06-26T10:12:34.804" v="3390" actId="478"/>
          <ac:picMkLst>
            <pc:docMk/>
            <pc:sldMk cId="2193698592" sldId="2147481503"/>
            <ac:picMk id="5" creationId="{2F28DF0F-7A10-7EED-A2A0-91149AE91BA9}"/>
          </ac:picMkLst>
        </pc:picChg>
        <pc:picChg chg="del mod">
          <ac:chgData name="HADHRI Moncef" userId="895ef482-96ff-4dd4-9c74-0dc92131d96c" providerId="ADAL" clId="{03ABE104-6815-43DD-8C1C-1BD58040124F}" dt="2024-06-26T10:18:19.467" v="3545" actId="478"/>
          <ac:picMkLst>
            <pc:docMk/>
            <pc:sldMk cId="2193698592" sldId="2147481503"/>
            <ac:picMk id="6" creationId="{9EA643A8-BF78-3244-7F64-F473F811A091}"/>
          </ac:picMkLst>
        </pc:picChg>
        <pc:picChg chg="del mod">
          <ac:chgData name="HADHRI Moncef" userId="895ef482-96ff-4dd4-9c74-0dc92131d96c" providerId="ADAL" clId="{03ABE104-6815-43DD-8C1C-1BD58040124F}" dt="2024-06-25T12:45:59.188" v="1365" actId="478"/>
          <ac:picMkLst>
            <pc:docMk/>
            <pc:sldMk cId="2193698592" sldId="2147481503"/>
            <ac:picMk id="8" creationId="{F7AE7C50-10CE-B975-A447-E3E68DEBC72A}"/>
          </ac:picMkLst>
        </pc:picChg>
        <pc:picChg chg="del">
          <ac:chgData name="HADHRI Moncef" userId="895ef482-96ff-4dd4-9c74-0dc92131d96c" providerId="ADAL" clId="{03ABE104-6815-43DD-8C1C-1BD58040124F}" dt="2024-06-25T12:45:57.664" v="1362" actId="478"/>
          <ac:picMkLst>
            <pc:docMk/>
            <pc:sldMk cId="2193698592" sldId="2147481503"/>
            <ac:picMk id="10" creationId="{278618D0-E204-2222-3F0F-5ED9368850E8}"/>
          </ac:picMkLst>
        </pc:picChg>
        <pc:picChg chg="del">
          <ac:chgData name="HADHRI Moncef" userId="895ef482-96ff-4dd4-9c74-0dc92131d96c" providerId="ADAL" clId="{03ABE104-6815-43DD-8C1C-1BD58040124F}" dt="2024-06-26T10:18:26.884" v="3546" actId="478"/>
          <ac:picMkLst>
            <pc:docMk/>
            <pc:sldMk cId="2193698592" sldId="2147481503"/>
            <ac:picMk id="12" creationId="{3E64BE56-8C27-DD35-D06C-D5F8AA6F5EFB}"/>
          </ac:picMkLst>
        </pc:picChg>
        <pc:picChg chg="mod">
          <ac:chgData name="HADHRI Moncef" userId="895ef482-96ff-4dd4-9c74-0dc92131d96c" providerId="ADAL" clId="{03ABE104-6815-43DD-8C1C-1BD58040124F}" dt="2024-06-26T10:18:42.081" v="3548" actId="14100"/>
          <ac:picMkLst>
            <pc:docMk/>
            <pc:sldMk cId="2193698592" sldId="2147481503"/>
            <ac:picMk id="13" creationId="{882CDF09-54F4-F925-5046-5F17D1E87372}"/>
          </ac:picMkLst>
        </pc:picChg>
        <pc:cxnChg chg="add del mod">
          <ac:chgData name="HADHRI Moncef" userId="895ef482-96ff-4dd4-9c74-0dc92131d96c" providerId="ADAL" clId="{03ABE104-6815-43DD-8C1C-1BD58040124F}" dt="2024-06-26T10:12:36.799" v="3393" actId="478"/>
          <ac:cxnSpMkLst>
            <pc:docMk/>
            <pc:sldMk cId="2193698592" sldId="2147481503"/>
            <ac:cxnSpMk id="7" creationId="{8F3D33A9-4606-3915-79BB-AC4748227FF3}"/>
          </ac:cxnSpMkLst>
        </pc:cxnChg>
        <pc:cxnChg chg="add mod">
          <ac:chgData name="HADHRI Moncef" userId="895ef482-96ff-4dd4-9c74-0dc92131d96c" providerId="ADAL" clId="{03ABE104-6815-43DD-8C1C-1BD58040124F}" dt="2024-06-26T10:14:03.330" v="3422" actId="1035"/>
          <ac:cxnSpMkLst>
            <pc:docMk/>
            <pc:sldMk cId="2193698592" sldId="2147481503"/>
            <ac:cxnSpMk id="8" creationId="{5F6F1614-4164-9C23-E7B9-F987EE8BCAA8}"/>
          </ac:cxnSpMkLst>
        </pc:cxnChg>
        <pc:cxnChg chg="add del mod">
          <ac:chgData name="HADHRI Moncef" userId="895ef482-96ff-4dd4-9c74-0dc92131d96c" providerId="ADAL" clId="{03ABE104-6815-43DD-8C1C-1BD58040124F}" dt="2024-06-26T10:12:37.757" v="3395" actId="478"/>
          <ac:cxnSpMkLst>
            <pc:docMk/>
            <pc:sldMk cId="2193698592" sldId="2147481503"/>
            <ac:cxnSpMk id="9" creationId="{80DC91AE-635F-ADAB-A0DA-7E86C4A4EB55}"/>
          </ac:cxnSpMkLst>
        </pc:cxnChg>
        <pc:cxnChg chg="del">
          <ac:chgData name="HADHRI Moncef" userId="895ef482-96ff-4dd4-9c74-0dc92131d96c" providerId="ADAL" clId="{03ABE104-6815-43DD-8C1C-1BD58040124F}" dt="2024-06-25T12:45:58.575" v="1363" actId="478"/>
          <ac:cxnSpMkLst>
            <pc:docMk/>
            <pc:sldMk cId="2193698592" sldId="2147481503"/>
            <ac:cxnSpMk id="12" creationId="{75BC5F37-52DA-70A6-CCB6-DCA53DC9D459}"/>
          </ac:cxnSpMkLst>
        </pc:cxnChg>
        <pc:cxnChg chg="add mod">
          <ac:chgData name="HADHRI Moncef" userId="895ef482-96ff-4dd4-9c74-0dc92131d96c" providerId="ADAL" clId="{03ABE104-6815-43DD-8C1C-1BD58040124F}" dt="2024-06-26T10:14:03.330" v="3422" actId="1035"/>
          <ac:cxnSpMkLst>
            <pc:docMk/>
            <pc:sldMk cId="2193698592" sldId="2147481503"/>
            <ac:cxnSpMk id="15" creationId="{D860F528-EA0C-A97C-4205-B0BFA5D6C4CA}"/>
          </ac:cxnSpMkLst>
        </pc:cxnChg>
        <pc:cxnChg chg="add mod">
          <ac:chgData name="HADHRI Moncef" userId="895ef482-96ff-4dd4-9c74-0dc92131d96c" providerId="ADAL" clId="{03ABE104-6815-43DD-8C1C-1BD58040124F}" dt="2024-06-26T10:19:20.101" v="3563" actId="692"/>
          <ac:cxnSpMkLst>
            <pc:docMk/>
            <pc:sldMk cId="2193698592" sldId="2147481503"/>
            <ac:cxnSpMk id="16" creationId="{394B1FDC-77E9-ED72-4BB1-DD90EC80A784}"/>
          </ac:cxnSpMkLst>
        </pc:cxnChg>
        <pc:cxnChg chg="add del mod">
          <ac:chgData name="HADHRI Moncef" userId="895ef482-96ff-4dd4-9c74-0dc92131d96c" providerId="ADAL" clId="{03ABE104-6815-43DD-8C1C-1BD58040124F}" dt="2024-06-26T10:13:39.591" v="3400" actId="478"/>
          <ac:cxnSpMkLst>
            <pc:docMk/>
            <pc:sldMk cId="2193698592" sldId="2147481503"/>
            <ac:cxnSpMk id="19" creationId="{482938AD-D7EB-188C-709A-8D0055BFBF76}"/>
          </ac:cxnSpMkLst>
        </pc:cxnChg>
      </pc:sldChg>
      <pc:sldChg chg="addSp delSp modSp add del mod">
        <pc:chgData name="HADHRI Moncef" userId="895ef482-96ff-4dd4-9c74-0dc92131d96c" providerId="ADAL" clId="{03ABE104-6815-43DD-8C1C-1BD58040124F}" dt="2024-06-26T10:34:52.445" v="3733" actId="47"/>
        <pc:sldMkLst>
          <pc:docMk/>
          <pc:sldMk cId="94998489" sldId="2147481504"/>
        </pc:sldMkLst>
        <pc:spChg chg="mod">
          <ac:chgData name="HADHRI Moncef" userId="895ef482-96ff-4dd4-9c74-0dc92131d96c" providerId="ADAL" clId="{03ABE104-6815-43DD-8C1C-1BD58040124F}" dt="2024-06-25T14:22:05.203" v="1844" actId="113"/>
          <ac:spMkLst>
            <pc:docMk/>
            <pc:sldMk cId="94998489" sldId="2147481504"/>
            <ac:spMk id="2" creationId="{856E19AE-0A7B-4174-EF1E-1E1EF13D8B4C}"/>
          </ac:spMkLst>
        </pc:spChg>
        <pc:spChg chg="add mod">
          <ac:chgData name="HADHRI Moncef" userId="895ef482-96ff-4dd4-9c74-0dc92131d96c" providerId="ADAL" clId="{03ABE104-6815-43DD-8C1C-1BD58040124F}" dt="2024-06-26T08:40:26.059" v="1991" actId="20577"/>
          <ac:spMkLst>
            <pc:docMk/>
            <pc:sldMk cId="94998489" sldId="2147481504"/>
            <ac:spMk id="11" creationId="{65F77253-A3A3-4CA7-6B83-126CEE74777A}"/>
          </ac:spMkLst>
        </pc:spChg>
        <pc:spChg chg="del">
          <ac:chgData name="HADHRI Moncef" userId="895ef482-96ff-4dd4-9c74-0dc92131d96c" providerId="ADAL" clId="{03ABE104-6815-43DD-8C1C-1BD58040124F}" dt="2024-06-25T13:17:24.174" v="1534" actId="478"/>
          <ac:spMkLst>
            <pc:docMk/>
            <pc:sldMk cId="94998489" sldId="2147481504"/>
            <ac:spMk id="18" creationId="{3C64C978-27EE-C9B4-151C-2A6653B4CE02}"/>
          </ac:spMkLst>
        </pc:spChg>
        <pc:spChg chg="del">
          <ac:chgData name="HADHRI Moncef" userId="895ef482-96ff-4dd4-9c74-0dc92131d96c" providerId="ADAL" clId="{03ABE104-6815-43DD-8C1C-1BD58040124F}" dt="2024-06-25T13:17:21.803" v="1532" actId="478"/>
          <ac:spMkLst>
            <pc:docMk/>
            <pc:sldMk cId="94998489" sldId="2147481504"/>
            <ac:spMk id="20" creationId="{730ABDF0-A1A7-8647-E842-BDB41B0AB80A}"/>
          </ac:spMkLst>
        </pc:spChg>
        <pc:picChg chg="del mod">
          <ac:chgData name="HADHRI Moncef" userId="895ef482-96ff-4dd4-9c74-0dc92131d96c" providerId="ADAL" clId="{03ABE104-6815-43DD-8C1C-1BD58040124F}" dt="2024-06-25T13:16:47.043" v="1522" actId="478"/>
          <ac:picMkLst>
            <pc:docMk/>
            <pc:sldMk cId="94998489" sldId="2147481504"/>
            <ac:picMk id="3" creationId="{2A01C7F9-A8F9-D040-FA80-7DE4118BB4EC}"/>
          </ac:picMkLst>
        </pc:picChg>
        <pc:picChg chg="del">
          <ac:chgData name="HADHRI Moncef" userId="895ef482-96ff-4dd4-9c74-0dc92131d96c" providerId="ADAL" clId="{03ABE104-6815-43DD-8C1C-1BD58040124F}" dt="2024-06-25T13:16:48.206" v="1523" actId="478"/>
          <ac:picMkLst>
            <pc:docMk/>
            <pc:sldMk cId="94998489" sldId="2147481504"/>
            <ac:picMk id="5" creationId="{2F28DF0F-7A10-7EED-A2A0-91149AE91BA9}"/>
          </ac:picMkLst>
        </pc:picChg>
        <pc:picChg chg="del mod">
          <ac:chgData name="HADHRI Moncef" userId="895ef482-96ff-4dd4-9c74-0dc92131d96c" providerId="ADAL" clId="{03ABE104-6815-43DD-8C1C-1BD58040124F}" dt="2024-06-25T13:17:19.383" v="1529" actId="478"/>
          <ac:picMkLst>
            <pc:docMk/>
            <pc:sldMk cId="94998489" sldId="2147481504"/>
            <ac:picMk id="6" creationId="{1EE6BDB0-C401-5E27-6EE0-02C072A467F5}"/>
          </ac:picMkLst>
        </pc:picChg>
        <pc:picChg chg="mod">
          <ac:chgData name="HADHRI Moncef" userId="895ef482-96ff-4dd4-9c74-0dc92131d96c" providerId="ADAL" clId="{03ABE104-6815-43DD-8C1C-1BD58040124F}" dt="2024-06-25T13:17:34.912" v="1537" actId="1076"/>
          <ac:picMkLst>
            <pc:docMk/>
            <pc:sldMk cId="94998489" sldId="2147481504"/>
            <ac:picMk id="8" creationId="{5976336C-3CE7-47A8-D564-1785BADBB498}"/>
          </ac:picMkLst>
        </pc:picChg>
        <pc:cxnChg chg="del">
          <ac:chgData name="HADHRI Moncef" userId="895ef482-96ff-4dd4-9c74-0dc92131d96c" providerId="ADAL" clId="{03ABE104-6815-43DD-8C1C-1BD58040124F}" dt="2024-06-25T13:16:50.909" v="1525" actId="478"/>
          <ac:cxnSpMkLst>
            <pc:docMk/>
            <pc:sldMk cId="94998489" sldId="2147481504"/>
            <ac:cxnSpMk id="7" creationId="{8F3D33A9-4606-3915-79BB-AC4748227FF3}"/>
          </ac:cxnSpMkLst>
        </pc:cxnChg>
        <pc:cxnChg chg="del">
          <ac:chgData name="HADHRI Moncef" userId="895ef482-96ff-4dd4-9c74-0dc92131d96c" providerId="ADAL" clId="{03ABE104-6815-43DD-8C1C-1BD58040124F}" dt="2024-06-25T13:16:49.757" v="1524" actId="478"/>
          <ac:cxnSpMkLst>
            <pc:docMk/>
            <pc:sldMk cId="94998489" sldId="2147481504"/>
            <ac:cxnSpMk id="9" creationId="{80DC91AE-635F-ADAB-A0DA-7E86C4A4EB55}"/>
          </ac:cxnSpMkLst>
        </pc:cxnChg>
        <pc:cxnChg chg="add mod">
          <ac:chgData name="HADHRI Moncef" userId="895ef482-96ff-4dd4-9c74-0dc92131d96c" providerId="ADAL" clId="{03ABE104-6815-43DD-8C1C-1BD58040124F}" dt="2024-06-25T13:18:54.583" v="1665" actId="1076"/>
          <ac:cxnSpMkLst>
            <pc:docMk/>
            <pc:sldMk cId="94998489" sldId="2147481504"/>
            <ac:cxnSpMk id="10" creationId="{56D9456D-8AEF-AF80-EBD5-5A03F367542F}"/>
          </ac:cxnSpMkLst>
        </pc:cxnChg>
        <pc:cxnChg chg="del mod">
          <ac:chgData name="HADHRI Moncef" userId="895ef482-96ff-4dd4-9c74-0dc92131d96c" providerId="ADAL" clId="{03ABE104-6815-43DD-8C1C-1BD58040124F}" dt="2024-06-25T13:17:21.001" v="1531" actId="478"/>
          <ac:cxnSpMkLst>
            <pc:docMk/>
            <pc:sldMk cId="94998489" sldId="2147481504"/>
            <ac:cxnSpMk id="15" creationId="{D860F528-EA0C-A97C-4205-B0BFA5D6C4CA}"/>
          </ac:cxnSpMkLst>
        </pc:cxnChg>
        <pc:cxnChg chg="del">
          <ac:chgData name="HADHRI Moncef" userId="895ef482-96ff-4dd4-9c74-0dc92131d96c" providerId="ADAL" clId="{03ABE104-6815-43DD-8C1C-1BD58040124F}" dt="2024-06-25T13:17:22.526" v="1533" actId="478"/>
          <ac:cxnSpMkLst>
            <pc:docMk/>
            <pc:sldMk cId="94998489" sldId="2147481504"/>
            <ac:cxnSpMk id="19" creationId="{482938AD-D7EB-188C-709A-8D0055BFBF76}"/>
          </ac:cxnSpMkLst>
        </pc:cxnChg>
      </pc:sldChg>
      <pc:sldChg chg="addSp delSp modSp add del mod">
        <pc:chgData name="HADHRI Moncef" userId="895ef482-96ff-4dd4-9c74-0dc92131d96c" providerId="ADAL" clId="{03ABE104-6815-43DD-8C1C-1BD58040124F}" dt="2024-06-26T10:34:52.445" v="3733" actId="47"/>
        <pc:sldMkLst>
          <pc:docMk/>
          <pc:sldMk cId="2589509479" sldId="2147481505"/>
        </pc:sldMkLst>
        <pc:spChg chg="mod">
          <ac:chgData name="HADHRI Moncef" userId="895ef482-96ff-4dd4-9c74-0dc92131d96c" providerId="ADAL" clId="{03ABE104-6815-43DD-8C1C-1BD58040124F}" dt="2024-06-25T14:22:00.243" v="1843" actId="113"/>
          <ac:spMkLst>
            <pc:docMk/>
            <pc:sldMk cId="2589509479" sldId="2147481505"/>
            <ac:spMk id="2" creationId="{856E19AE-0A7B-4174-EF1E-1E1EF13D8B4C}"/>
          </ac:spMkLst>
        </pc:spChg>
        <pc:spChg chg="add mod">
          <ac:chgData name="HADHRI Moncef" userId="895ef482-96ff-4dd4-9c74-0dc92131d96c" providerId="ADAL" clId="{03ABE104-6815-43DD-8C1C-1BD58040124F}" dt="2024-06-25T14:00:25.380" v="1746" actId="1076"/>
          <ac:spMkLst>
            <pc:docMk/>
            <pc:sldMk cId="2589509479" sldId="2147481505"/>
            <ac:spMk id="5" creationId="{4CD4B9FD-B3D0-7847-552E-2985839BB5F1}"/>
          </ac:spMkLst>
        </pc:spChg>
        <pc:spChg chg="del">
          <ac:chgData name="HADHRI Moncef" userId="895ef482-96ff-4dd4-9c74-0dc92131d96c" providerId="ADAL" clId="{03ABE104-6815-43DD-8C1C-1BD58040124F}" dt="2024-06-25T13:19:08.243" v="1669" actId="478"/>
          <ac:spMkLst>
            <pc:docMk/>
            <pc:sldMk cId="2589509479" sldId="2147481505"/>
            <ac:spMk id="11" creationId="{65F77253-A3A3-4CA7-6B83-126CEE74777A}"/>
          </ac:spMkLst>
        </pc:spChg>
        <pc:picChg chg="mod">
          <ac:chgData name="HADHRI Moncef" userId="895ef482-96ff-4dd4-9c74-0dc92131d96c" providerId="ADAL" clId="{03ABE104-6815-43DD-8C1C-1BD58040124F}" dt="2024-06-25T14:21:57.277" v="1842" actId="1076"/>
          <ac:picMkLst>
            <pc:docMk/>
            <pc:sldMk cId="2589509479" sldId="2147481505"/>
            <ac:picMk id="6" creationId="{71DCBD8F-4E3E-496A-29E0-00392E65094B}"/>
          </ac:picMkLst>
        </pc:picChg>
        <pc:picChg chg="del">
          <ac:chgData name="HADHRI Moncef" userId="895ef482-96ff-4dd4-9c74-0dc92131d96c" providerId="ADAL" clId="{03ABE104-6815-43DD-8C1C-1BD58040124F}" dt="2024-06-25T13:19:05.013" v="1668" actId="478"/>
          <ac:picMkLst>
            <pc:docMk/>
            <pc:sldMk cId="2589509479" sldId="2147481505"/>
            <ac:picMk id="8" creationId="{5976336C-3CE7-47A8-D564-1785BADBB498}"/>
          </ac:picMkLst>
        </pc:picChg>
        <pc:cxnChg chg="add mod">
          <ac:chgData name="HADHRI Moncef" userId="895ef482-96ff-4dd4-9c74-0dc92131d96c" providerId="ADAL" clId="{03ABE104-6815-43DD-8C1C-1BD58040124F}" dt="2024-06-25T13:19:29.674" v="1674" actId="1076"/>
          <ac:cxnSpMkLst>
            <pc:docMk/>
            <pc:sldMk cId="2589509479" sldId="2147481505"/>
            <ac:cxnSpMk id="3" creationId="{F8422B5A-F917-6276-D2CF-C7CD7707C518}"/>
          </ac:cxnSpMkLst>
        </pc:cxnChg>
        <pc:cxnChg chg="del">
          <ac:chgData name="HADHRI Moncef" userId="895ef482-96ff-4dd4-9c74-0dc92131d96c" providerId="ADAL" clId="{03ABE104-6815-43DD-8C1C-1BD58040124F}" dt="2024-06-25T13:19:08.243" v="1669" actId="478"/>
          <ac:cxnSpMkLst>
            <pc:docMk/>
            <pc:sldMk cId="2589509479" sldId="2147481505"/>
            <ac:cxnSpMk id="10" creationId="{56D9456D-8AEF-AF80-EBD5-5A03F367542F}"/>
          </ac:cxnSpMkLst>
        </pc:cxnChg>
      </pc:sldChg>
      <pc:sldChg chg="addSp delSp modSp add del mod ord">
        <pc:chgData name="HADHRI Moncef" userId="895ef482-96ff-4dd4-9c74-0dc92131d96c" providerId="ADAL" clId="{03ABE104-6815-43DD-8C1C-1BD58040124F}" dt="2024-06-28T12:01:05.813" v="4607" actId="47"/>
        <pc:sldMkLst>
          <pc:docMk/>
          <pc:sldMk cId="1977866166" sldId="2147481506"/>
        </pc:sldMkLst>
        <pc:spChg chg="mod">
          <ac:chgData name="HADHRI Moncef" userId="895ef482-96ff-4dd4-9c74-0dc92131d96c" providerId="ADAL" clId="{03ABE104-6815-43DD-8C1C-1BD58040124F}" dt="2024-06-26T12:38:13.840" v="3810" actId="13926"/>
          <ac:spMkLst>
            <pc:docMk/>
            <pc:sldMk cId="1977866166" sldId="2147481506"/>
            <ac:spMk id="2" creationId="{856E19AE-0A7B-4174-EF1E-1E1EF13D8B4C}"/>
          </ac:spMkLst>
        </pc:spChg>
        <pc:spChg chg="mod">
          <ac:chgData name="HADHRI Moncef" userId="895ef482-96ff-4dd4-9c74-0dc92131d96c" providerId="ADAL" clId="{03ABE104-6815-43DD-8C1C-1BD58040124F}" dt="2024-06-25T14:19:02.650" v="1789" actId="20577"/>
          <ac:spMkLst>
            <pc:docMk/>
            <pc:sldMk cId="1977866166" sldId="2147481506"/>
            <ac:spMk id="18" creationId="{3C64C978-27EE-C9B4-151C-2A6653B4CE02}"/>
          </ac:spMkLst>
        </pc:spChg>
        <pc:spChg chg="mod">
          <ac:chgData name="HADHRI Moncef" userId="895ef482-96ff-4dd4-9c74-0dc92131d96c" providerId="ADAL" clId="{03ABE104-6815-43DD-8C1C-1BD58040124F}" dt="2024-06-25T14:19:25.879" v="1801" actId="20577"/>
          <ac:spMkLst>
            <pc:docMk/>
            <pc:sldMk cId="1977866166" sldId="2147481506"/>
            <ac:spMk id="20" creationId="{730ABDF0-A1A7-8647-E842-BDB41B0AB80A}"/>
          </ac:spMkLst>
        </pc:spChg>
        <pc:picChg chg="del">
          <ac:chgData name="HADHRI Moncef" userId="895ef482-96ff-4dd4-9c74-0dc92131d96c" providerId="ADAL" clId="{03ABE104-6815-43DD-8C1C-1BD58040124F}" dt="2024-06-25T14:16:51.171" v="1748" actId="478"/>
          <ac:picMkLst>
            <pc:docMk/>
            <pc:sldMk cId="1977866166" sldId="2147481506"/>
            <ac:picMk id="3" creationId="{2A01C7F9-A8F9-D040-FA80-7DE4118BB4EC}"/>
          </ac:picMkLst>
        </pc:picChg>
        <pc:picChg chg="del mod">
          <ac:chgData name="HADHRI Moncef" userId="895ef482-96ff-4dd4-9c74-0dc92131d96c" providerId="ADAL" clId="{03ABE104-6815-43DD-8C1C-1BD58040124F}" dt="2024-06-25T14:16:52.617" v="1750" actId="478"/>
          <ac:picMkLst>
            <pc:docMk/>
            <pc:sldMk cId="1977866166" sldId="2147481506"/>
            <ac:picMk id="5" creationId="{2F28DF0F-7A10-7EED-A2A0-91149AE91BA9}"/>
          </ac:picMkLst>
        </pc:picChg>
        <pc:picChg chg="mod">
          <ac:chgData name="HADHRI Moncef" userId="895ef482-96ff-4dd4-9c74-0dc92131d96c" providerId="ADAL" clId="{03ABE104-6815-43DD-8C1C-1BD58040124F}" dt="2024-06-25T14:20:07.084" v="1805" actId="14100"/>
          <ac:picMkLst>
            <pc:docMk/>
            <pc:sldMk cId="1977866166" sldId="2147481506"/>
            <ac:picMk id="6" creationId="{5CB66C85-8DDA-346C-EAD2-7371B09EDC18}"/>
          </ac:picMkLst>
        </pc:picChg>
        <pc:picChg chg="mod">
          <ac:chgData name="HADHRI Moncef" userId="895ef482-96ff-4dd4-9c74-0dc92131d96c" providerId="ADAL" clId="{03ABE104-6815-43DD-8C1C-1BD58040124F}" dt="2024-06-26T10:37:59.161" v="3740" actId="1036"/>
          <ac:picMkLst>
            <pc:docMk/>
            <pc:sldMk cId="1977866166" sldId="2147481506"/>
            <ac:picMk id="10" creationId="{C4A3FD85-A372-A300-4261-A6738423C03D}"/>
          </ac:picMkLst>
        </pc:picChg>
        <pc:cxnChg chg="del">
          <ac:chgData name="HADHRI Moncef" userId="895ef482-96ff-4dd4-9c74-0dc92131d96c" providerId="ADAL" clId="{03ABE104-6815-43DD-8C1C-1BD58040124F}" dt="2024-06-25T14:16:55.718" v="1752" actId="478"/>
          <ac:cxnSpMkLst>
            <pc:docMk/>
            <pc:sldMk cId="1977866166" sldId="2147481506"/>
            <ac:cxnSpMk id="7" creationId="{8F3D33A9-4606-3915-79BB-AC4748227FF3}"/>
          </ac:cxnSpMkLst>
        </pc:cxnChg>
        <pc:cxnChg chg="add mod">
          <ac:chgData name="HADHRI Moncef" userId="895ef482-96ff-4dd4-9c74-0dc92131d96c" providerId="ADAL" clId="{03ABE104-6815-43DD-8C1C-1BD58040124F}" dt="2024-06-25T14:18:40.924" v="1771" actId="1076"/>
          <ac:cxnSpMkLst>
            <pc:docMk/>
            <pc:sldMk cId="1977866166" sldId="2147481506"/>
            <ac:cxnSpMk id="8" creationId="{620C9D15-AFA7-AAAA-2E0B-99EB1CDDA8E4}"/>
          </ac:cxnSpMkLst>
        </pc:cxnChg>
        <pc:cxnChg chg="del">
          <ac:chgData name="HADHRI Moncef" userId="895ef482-96ff-4dd4-9c74-0dc92131d96c" providerId="ADAL" clId="{03ABE104-6815-43DD-8C1C-1BD58040124F}" dt="2024-06-25T14:16:53.922" v="1751" actId="478"/>
          <ac:cxnSpMkLst>
            <pc:docMk/>
            <pc:sldMk cId="1977866166" sldId="2147481506"/>
            <ac:cxnSpMk id="9" creationId="{80DC91AE-635F-ADAB-A0DA-7E86C4A4EB55}"/>
          </ac:cxnSpMkLst>
        </pc:cxnChg>
        <pc:cxnChg chg="add mod">
          <ac:chgData name="HADHRI Moncef" userId="895ef482-96ff-4dd4-9c74-0dc92131d96c" providerId="ADAL" clId="{03ABE104-6815-43DD-8C1C-1BD58040124F}" dt="2024-06-25T14:20:31.551" v="1814" actId="14100"/>
          <ac:cxnSpMkLst>
            <pc:docMk/>
            <pc:sldMk cId="1977866166" sldId="2147481506"/>
            <ac:cxnSpMk id="11" creationId="{B152998D-708A-777E-131F-275993AC4A43}"/>
          </ac:cxnSpMkLst>
        </pc:cxnChg>
      </pc:sldChg>
      <pc:sldChg chg="delSp modSp add del mod ord">
        <pc:chgData name="HADHRI Moncef" userId="895ef482-96ff-4dd4-9c74-0dc92131d96c" providerId="ADAL" clId="{03ABE104-6815-43DD-8C1C-1BD58040124F}" dt="2024-06-26T10:34:52.445" v="3733" actId="47"/>
        <pc:sldMkLst>
          <pc:docMk/>
          <pc:sldMk cId="1036263083" sldId="2147481507"/>
        </pc:sldMkLst>
        <pc:spChg chg="mod">
          <ac:chgData name="HADHRI Moncef" userId="895ef482-96ff-4dd4-9c74-0dc92131d96c" providerId="ADAL" clId="{03ABE104-6815-43DD-8C1C-1BD58040124F}" dt="2024-06-25T14:24:01.440" v="1888" actId="20577"/>
          <ac:spMkLst>
            <pc:docMk/>
            <pc:sldMk cId="1036263083" sldId="2147481507"/>
            <ac:spMk id="2" creationId="{856E19AE-0A7B-4174-EF1E-1E1EF13D8B4C}"/>
          </ac:spMkLst>
        </pc:spChg>
        <pc:spChg chg="mod">
          <ac:chgData name="HADHRI Moncef" userId="895ef482-96ff-4dd4-9c74-0dc92131d96c" providerId="ADAL" clId="{03ABE104-6815-43DD-8C1C-1BD58040124F}" dt="2024-06-26T07:29:25.567" v="1989" actId="20577"/>
          <ac:spMkLst>
            <pc:docMk/>
            <pc:sldMk cId="1036263083" sldId="2147481507"/>
            <ac:spMk id="4" creationId="{333740F9-C70E-F0DE-8AAD-DA72FF9DFCE1}"/>
          </ac:spMkLst>
        </pc:spChg>
        <pc:spChg chg="mod">
          <ac:chgData name="HADHRI Moncef" userId="895ef482-96ff-4dd4-9c74-0dc92131d96c" providerId="ADAL" clId="{03ABE104-6815-43DD-8C1C-1BD58040124F}" dt="2024-06-25T14:31:02.659" v="1977" actId="1076"/>
          <ac:spMkLst>
            <pc:docMk/>
            <pc:sldMk cId="1036263083" sldId="2147481507"/>
            <ac:spMk id="11" creationId="{65F77253-A3A3-4CA7-6B83-126CEE74777A}"/>
          </ac:spMkLst>
        </pc:spChg>
        <pc:picChg chg="del mod">
          <ac:chgData name="HADHRI Moncef" userId="895ef482-96ff-4dd4-9c74-0dc92131d96c" providerId="ADAL" clId="{03ABE104-6815-43DD-8C1C-1BD58040124F}" dt="2024-06-25T14:25:04.562" v="1891" actId="478"/>
          <ac:picMkLst>
            <pc:docMk/>
            <pc:sldMk cId="1036263083" sldId="2147481507"/>
            <ac:picMk id="3" creationId="{69DDF2C4-5998-D4F1-7801-C766138F5C26}"/>
          </ac:picMkLst>
        </pc:picChg>
        <pc:picChg chg="del mod">
          <ac:chgData name="HADHRI Moncef" userId="895ef482-96ff-4dd4-9c74-0dc92131d96c" providerId="ADAL" clId="{03ABE104-6815-43DD-8C1C-1BD58040124F}" dt="2024-06-25T14:25:18.266" v="1894" actId="478"/>
          <ac:picMkLst>
            <pc:docMk/>
            <pc:sldMk cId="1036263083" sldId="2147481507"/>
            <ac:picMk id="5" creationId="{22241051-38B2-EEA9-29BB-6EC40B594637}"/>
          </ac:picMkLst>
        </pc:picChg>
        <pc:picChg chg="del mod">
          <ac:chgData name="HADHRI Moncef" userId="895ef482-96ff-4dd4-9c74-0dc92131d96c" providerId="ADAL" clId="{03ABE104-6815-43DD-8C1C-1BD58040124F}" dt="2024-06-25T14:25:50.663" v="1897" actId="478"/>
          <ac:picMkLst>
            <pc:docMk/>
            <pc:sldMk cId="1036263083" sldId="2147481507"/>
            <ac:picMk id="6" creationId="{8F6DFC67-89BC-C581-DAD4-A849371D3108}"/>
          </ac:picMkLst>
        </pc:picChg>
        <pc:picChg chg="mod">
          <ac:chgData name="HADHRI Moncef" userId="895ef482-96ff-4dd4-9c74-0dc92131d96c" providerId="ADAL" clId="{03ABE104-6815-43DD-8C1C-1BD58040124F}" dt="2024-06-25T14:27:11.143" v="1904" actId="692"/>
          <ac:picMkLst>
            <pc:docMk/>
            <pc:sldMk cId="1036263083" sldId="2147481507"/>
            <ac:picMk id="7" creationId="{E4C5E15F-999E-BF34-9B64-4EC3B5DB7745}"/>
          </ac:picMkLst>
        </pc:picChg>
        <pc:picChg chg="del">
          <ac:chgData name="HADHRI Moncef" userId="895ef482-96ff-4dd4-9c74-0dc92131d96c" providerId="ADAL" clId="{03ABE104-6815-43DD-8C1C-1BD58040124F}" dt="2024-06-25T14:24:04.283" v="1889" actId="478"/>
          <ac:picMkLst>
            <pc:docMk/>
            <pc:sldMk cId="1036263083" sldId="2147481507"/>
            <ac:picMk id="8" creationId="{5976336C-3CE7-47A8-D564-1785BADBB498}"/>
          </ac:picMkLst>
        </pc:picChg>
        <pc:cxnChg chg="mod">
          <ac:chgData name="HADHRI Moncef" userId="895ef482-96ff-4dd4-9c74-0dc92131d96c" providerId="ADAL" clId="{03ABE104-6815-43DD-8C1C-1BD58040124F}" dt="2024-06-25T14:31:06.045" v="1978" actId="14100"/>
          <ac:cxnSpMkLst>
            <pc:docMk/>
            <pc:sldMk cId="1036263083" sldId="2147481507"/>
            <ac:cxnSpMk id="10" creationId="{56D9456D-8AEF-AF80-EBD5-5A03F367542F}"/>
          </ac:cxnSpMkLst>
        </pc:cxnChg>
      </pc:sldChg>
      <pc:sldChg chg="addSp delSp modSp add del mod ord">
        <pc:chgData name="HADHRI Moncef" userId="895ef482-96ff-4dd4-9c74-0dc92131d96c" providerId="ADAL" clId="{03ABE104-6815-43DD-8C1C-1BD58040124F}" dt="2024-06-28T12:01:05.813" v="4607" actId="47"/>
        <pc:sldMkLst>
          <pc:docMk/>
          <pc:sldMk cId="2147319669" sldId="2147481508"/>
        </pc:sldMkLst>
        <pc:spChg chg="add mod">
          <ac:chgData name="HADHRI Moncef" userId="895ef482-96ff-4dd4-9c74-0dc92131d96c" providerId="ADAL" clId="{03ABE104-6815-43DD-8C1C-1BD58040124F}" dt="2024-06-26T08:48:23.766" v="2099" actId="1038"/>
          <ac:spMkLst>
            <pc:docMk/>
            <pc:sldMk cId="2147319669" sldId="2147481508"/>
            <ac:spMk id="5" creationId="{4FEFDEE7-13CC-1435-C30A-782B1443FF5A}"/>
          </ac:spMkLst>
        </pc:spChg>
        <pc:spChg chg="add mod">
          <ac:chgData name="HADHRI Moncef" userId="895ef482-96ff-4dd4-9c74-0dc92131d96c" providerId="ADAL" clId="{03ABE104-6815-43DD-8C1C-1BD58040124F}" dt="2024-06-26T09:14:41.639" v="2450" actId="1035"/>
          <ac:spMkLst>
            <pc:docMk/>
            <pc:sldMk cId="2147319669" sldId="2147481508"/>
            <ac:spMk id="6" creationId="{D53EFDC7-C085-19C7-97A1-62838910D9FB}"/>
          </ac:spMkLst>
        </pc:spChg>
        <pc:spChg chg="mod">
          <ac:chgData name="HADHRI Moncef" userId="895ef482-96ff-4dd4-9c74-0dc92131d96c" providerId="ADAL" clId="{03ABE104-6815-43DD-8C1C-1BD58040124F}" dt="2024-06-26T08:51:58.716" v="2280" actId="20577"/>
          <ac:spMkLst>
            <pc:docMk/>
            <pc:sldMk cId="2147319669" sldId="2147481508"/>
            <ac:spMk id="7" creationId="{CECF6F69-8136-7F56-4B24-EF0F57DDD139}"/>
          </ac:spMkLst>
        </pc:spChg>
        <pc:spChg chg="mod">
          <ac:chgData name="HADHRI Moncef" userId="895ef482-96ff-4dd4-9c74-0dc92131d96c" providerId="ADAL" clId="{03ABE104-6815-43DD-8C1C-1BD58040124F}" dt="2024-06-26T09:57:55.750" v="3310" actId="14100"/>
          <ac:spMkLst>
            <pc:docMk/>
            <pc:sldMk cId="2147319669" sldId="2147481508"/>
            <ac:spMk id="9" creationId="{F3218AD9-BC1A-6FBA-AA1A-439FE02146D0}"/>
          </ac:spMkLst>
        </pc:spChg>
        <pc:spChg chg="add mod">
          <ac:chgData name="HADHRI Moncef" userId="895ef482-96ff-4dd4-9c74-0dc92131d96c" providerId="ADAL" clId="{03ABE104-6815-43DD-8C1C-1BD58040124F}" dt="2024-06-26T08:56:05.434" v="2313" actId="1036"/>
          <ac:spMkLst>
            <pc:docMk/>
            <pc:sldMk cId="2147319669" sldId="2147481508"/>
            <ac:spMk id="10" creationId="{57134EB4-75E0-A4A1-ABB6-1BA1174D2A4D}"/>
          </ac:spMkLst>
        </pc:spChg>
        <pc:spChg chg="add mod">
          <ac:chgData name="HADHRI Moncef" userId="895ef482-96ff-4dd4-9c74-0dc92131d96c" providerId="ADAL" clId="{03ABE104-6815-43DD-8C1C-1BD58040124F}" dt="2024-06-26T08:56:05.434" v="2313" actId="1036"/>
          <ac:spMkLst>
            <pc:docMk/>
            <pc:sldMk cId="2147319669" sldId="2147481508"/>
            <ac:spMk id="12" creationId="{3F5EDEAA-635C-0A05-373C-708E6452F00D}"/>
          </ac:spMkLst>
        </pc:spChg>
        <pc:picChg chg="del">
          <ac:chgData name="HADHRI Moncef" userId="895ef482-96ff-4dd4-9c74-0dc92131d96c" providerId="ADAL" clId="{03ABE104-6815-43DD-8C1C-1BD58040124F}" dt="2024-06-26T08:43:37.130" v="1995" actId="478"/>
          <ac:picMkLst>
            <pc:docMk/>
            <pc:sldMk cId="2147319669" sldId="2147481508"/>
            <ac:picMk id="2" creationId="{F55AD7DC-923B-3F9F-67CD-11A560346653}"/>
          </ac:picMkLst>
        </pc:picChg>
        <pc:picChg chg="mod">
          <ac:chgData name="HADHRI Moncef" userId="895ef482-96ff-4dd4-9c74-0dc92131d96c" providerId="ADAL" clId="{03ABE104-6815-43DD-8C1C-1BD58040124F}" dt="2024-06-26T08:46:14.295" v="2089" actId="14100"/>
          <ac:picMkLst>
            <pc:docMk/>
            <pc:sldMk cId="2147319669" sldId="2147481508"/>
            <ac:picMk id="3" creationId="{3E055459-FB63-043F-FDE5-C0F00276AC32}"/>
          </ac:picMkLst>
        </pc:picChg>
        <pc:picChg chg="mod">
          <ac:chgData name="HADHRI Moncef" userId="895ef482-96ff-4dd4-9c74-0dc92131d96c" providerId="ADAL" clId="{03ABE104-6815-43DD-8C1C-1BD58040124F}" dt="2024-06-26T08:44:33.793" v="2007" actId="14100"/>
          <ac:picMkLst>
            <pc:docMk/>
            <pc:sldMk cId="2147319669" sldId="2147481508"/>
            <ac:picMk id="4" creationId="{8A60E82D-5DA8-D365-74C3-00FB0127B31D}"/>
          </ac:picMkLst>
        </pc:picChg>
        <pc:cxnChg chg="add mod">
          <ac:chgData name="HADHRI Moncef" userId="895ef482-96ff-4dd4-9c74-0dc92131d96c" providerId="ADAL" clId="{03ABE104-6815-43DD-8C1C-1BD58040124F}" dt="2024-06-26T08:56:05.434" v="2313" actId="1036"/>
          <ac:cxnSpMkLst>
            <pc:docMk/>
            <pc:sldMk cId="2147319669" sldId="2147481508"/>
            <ac:cxnSpMk id="8" creationId="{635A776C-0BD6-D049-5D87-E5CBA7B5D2A6}"/>
          </ac:cxnSpMkLst>
        </pc:cxnChg>
        <pc:cxnChg chg="add mod">
          <ac:chgData name="HADHRI Moncef" userId="895ef482-96ff-4dd4-9c74-0dc92131d96c" providerId="ADAL" clId="{03ABE104-6815-43DD-8C1C-1BD58040124F}" dt="2024-06-26T08:56:05.434" v="2313" actId="1036"/>
          <ac:cxnSpMkLst>
            <pc:docMk/>
            <pc:sldMk cId="2147319669" sldId="2147481508"/>
            <ac:cxnSpMk id="11" creationId="{8E2A9C33-6792-C00A-0E47-B1111228005F}"/>
          </ac:cxnSpMkLst>
        </pc:cxnChg>
      </pc:sldChg>
      <pc:sldChg chg="modSp add del mod">
        <pc:chgData name="HADHRI Moncef" userId="895ef482-96ff-4dd4-9c74-0dc92131d96c" providerId="ADAL" clId="{03ABE104-6815-43DD-8C1C-1BD58040124F}" dt="2024-06-25T14:33:04.824" v="1988" actId="47"/>
        <pc:sldMkLst>
          <pc:docMk/>
          <pc:sldMk cId="3415442516" sldId="2147481508"/>
        </pc:sldMkLst>
        <pc:spChg chg="mod">
          <ac:chgData name="HADHRI Moncef" userId="895ef482-96ff-4dd4-9c74-0dc92131d96c" providerId="ADAL" clId="{03ABE104-6815-43DD-8C1C-1BD58040124F}" dt="2024-06-25T14:22:29.202" v="1863" actId="113"/>
          <ac:spMkLst>
            <pc:docMk/>
            <pc:sldMk cId="3415442516" sldId="2147481508"/>
            <ac:spMk id="2" creationId="{856E19AE-0A7B-4174-EF1E-1E1EF13D8B4C}"/>
          </ac:spMkLst>
        </pc:spChg>
      </pc:sldChg>
      <pc:sldChg chg="add del">
        <pc:chgData name="HADHRI Moncef" userId="895ef482-96ff-4dd4-9c74-0dc92131d96c" providerId="ADAL" clId="{03ABE104-6815-43DD-8C1C-1BD58040124F}" dt="2024-06-26T08:43:25.250" v="1993" actId="2696"/>
        <pc:sldMkLst>
          <pc:docMk/>
          <pc:sldMk cId="3916363131" sldId="2147481508"/>
        </pc:sldMkLst>
      </pc:sldChg>
      <pc:sldChg chg="addSp delSp modSp add mod ord">
        <pc:chgData name="HADHRI Moncef" userId="895ef482-96ff-4dd4-9c74-0dc92131d96c" providerId="ADAL" clId="{03ABE104-6815-43DD-8C1C-1BD58040124F}" dt="2024-07-01T10:50:56.260" v="4689" actId="14100"/>
        <pc:sldMkLst>
          <pc:docMk/>
          <pc:sldMk cId="437975101" sldId="2147481509"/>
        </pc:sldMkLst>
        <pc:spChg chg="mod">
          <ac:chgData name="HADHRI Moncef" userId="895ef482-96ff-4dd4-9c74-0dc92131d96c" providerId="ADAL" clId="{03ABE104-6815-43DD-8C1C-1BD58040124F}" dt="2024-07-01T10:50:56.260" v="4689" actId="14100"/>
          <ac:spMkLst>
            <pc:docMk/>
            <pc:sldMk cId="437975101" sldId="2147481509"/>
            <ac:spMk id="2" creationId="{856E19AE-0A7B-4174-EF1E-1E1EF13D8B4C}"/>
          </ac:spMkLst>
        </pc:spChg>
        <pc:spChg chg="del">
          <ac:chgData name="HADHRI Moncef" userId="895ef482-96ff-4dd4-9c74-0dc92131d96c" providerId="ADAL" clId="{03ABE104-6815-43DD-8C1C-1BD58040124F}" dt="2024-06-26T09:24:42.028" v="2828" actId="478"/>
          <ac:spMkLst>
            <pc:docMk/>
            <pc:sldMk cId="437975101" sldId="2147481509"/>
            <ac:spMk id="5" creationId="{6BA19653-2420-DC91-78DE-CFD688ABE773}"/>
          </ac:spMkLst>
        </pc:spChg>
        <pc:spChg chg="add mod">
          <ac:chgData name="HADHRI Moncef" userId="895ef482-96ff-4dd4-9c74-0dc92131d96c" providerId="ADAL" clId="{03ABE104-6815-43DD-8C1C-1BD58040124F}" dt="2024-06-26T09:28:40.805" v="2959" actId="1035"/>
          <ac:spMkLst>
            <pc:docMk/>
            <pc:sldMk cId="437975101" sldId="2147481509"/>
            <ac:spMk id="8" creationId="{42FACD64-1197-D099-E4A5-45AEAE406F7C}"/>
          </ac:spMkLst>
        </pc:spChg>
        <pc:picChg chg="mod">
          <ac:chgData name="HADHRI Moncef" userId="895ef482-96ff-4dd4-9c74-0dc92131d96c" providerId="ADAL" clId="{03ABE104-6815-43DD-8C1C-1BD58040124F}" dt="2024-06-26T09:28:35.302" v="2941" actId="1076"/>
          <ac:picMkLst>
            <pc:docMk/>
            <pc:sldMk cId="437975101" sldId="2147481509"/>
            <ac:picMk id="3" creationId="{DC9AABF1-609B-1387-E02B-3AE1E65C3332}"/>
          </ac:picMkLst>
        </pc:picChg>
        <pc:picChg chg="mod">
          <ac:chgData name="HADHRI Moncef" userId="895ef482-96ff-4dd4-9c74-0dc92131d96c" providerId="ADAL" clId="{03ABE104-6815-43DD-8C1C-1BD58040124F}" dt="2024-06-26T09:26:17.607" v="2837" actId="1076"/>
          <ac:picMkLst>
            <pc:docMk/>
            <pc:sldMk cId="437975101" sldId="2147481509"/>
            <ac:picMk id="6" creationId="{4D702661-1D4E-D630-BB48-C96062FDF0B0}"/>
          </ac:picMkLst>
        </pc:picChg>
        <pc:picChg chg="del">
          <ac:chgData name="HADHRI Moncef" userId="895ef482-96ff-4dd4-9c74-0dc92131d96c" providerId="ADAL" clId="{03ABE104-6815-43DD-8C1C-1BD58040124F}" dt="2024-06-26T09:24:41.073" v="2827" actId="478"/>
          <ac:picMkLst>
            <pc:docMk/>
            <pc:sldMk cId="437975101" sldId="2147481509"/>
            <ac:picMk id="9" creationId="{EE04D0B9-532B-1755-1EBF-EED26A1F0364}"/>
          </ac:picMkLst>
        </pc:picChg>
        <pc:cxnChg chg="del">
          <ac:chgData name="HADHRI Moncef" userId="895ef482-96ff-4dd4-9c74-0dc92131d96c" providerId="ADAL" clId="{03ABE104-6815-43DD-8C1C-1BD58040124F}" dt="2024-06-26T09:24:42.675" v="2829" actId="478"/>
          <ac:cxnSpMkLst>
            <pc:docMk/>
            <pc:sldMk cId="437975101" sldId="2147481509"/>
            <ac:cxnSpMk id="7" creationId="{DA31F28B-448E-66AB-C708-667777745636}"/>
          </ac:cxnSpMkLst>
        </pc:cxnChg>
        <pc:cxnChg chg="add mod">
          <ac:chgData name="HADHRI Moncef" userId="895ef482-96ff-4dd4-9c74-0dc92131d96c" providerId="ADAL" clId="{03ABE104-6815-43DD-8C1C-1BD58040124F}" dt="2024-06-26T09:28:40.805" v="2959" actId="1035"/>
          <ac:cxnSpMkLst>
            <pc:docMk/>
            <pc:sldMk cId="437975101" sldId="2147481509"/>
            <ac:cxnSpMk id="10" creationId="{1CFA75D5-9D29-9690-4488-F206D45227DE}"/>
          </ac:cxnSpMkLst>
        </pc:cxnChg>
      </pc:sldChg>
      <pc:sldChg chg="new del">
        <pc:chgData name="HADHRI Moncef" userId="895ef482-96ff-4dd4-9c74-0dc92131d96c" providerId="ADAL" clId="{03ABE104-6815-43DD-8C1C-1BD58040124F}" dt="2024-06-26T10:34:52.445" v="3733" actId="47"/>
        <pc:sldMkLst>
          <pc:docMk/>
          <pc:sldMk cId="654057635" sldId="2147481510"/>
        </pc:sldMkLst>
      </pc:sldChg>
      <pc:sldChg chg="addSp delSp modSp add del mod ord">
        <pc:chgData name="HADHRI Moncef" userId="895ef482-96ff-4dd4-9c74-0dc92131d96c" providerId="ADAL" clId="{03ABE104-6815-43DD-8C1C-1BD58040124F}" dt="2024-07-03T07:56:30.042" v="5268" actId="47"/>
        <pc:sldMkLst>
          <pc:docMk/>
          <pc:sldMk cId="2028164113" sldId="2147481511"/>
        </pc:sldMkLst>
        <pc:spChg chg="mod">
          <ac:chgData name="HADHRI Moncef" userId="895ef482-96ff-4dd4-9c74-0dc92131d96c" providerId="ADAL" clId="{03ABE104-6815-43DD-8C1C-1BD58040124F}" dt="2024-06-26T10:29:23.862" v="3678" actId="14100"/>
          <ac:spMkLst>
            <pc:docMk/>
            <pc:sldMk cId="2028164113" sldId="2147481511"/>
            <ac:spMk id="2" creationId="{856E19AE-0A7B-4174-EF1E-1E1EF13D8B4C}"/>
          </ac:spMkLst>
        </pc:spChg>
        <pc:spChg chg="add del">
          <ac:chgData name="HADHRI Moncef" userId="895ef482-96ff-4dd4-9c74-0dc92131d96c" providerId="ADAL" clId="{03ABE104-6815-43DD-8C1C-1BD58040124F}" dt="2024-06-28T10:33:21.295" v="4594" actId="478"/>
          <ac:spMkLst>
            <pc:docMk/>
            <pc:sldMk cId="2028164113" sldId="2147481511"/>
            <ac:spMk id="7" creationId="{CDA585CC-7CFD-0194-9C31-850935F835B2}"/>
          </ac:spMkLst>
        </pc:spChg>
        <pc:spChg chg="add del mod">
          <ac:chgData name="HADHRI Moncef" userId="895ef482-96ff-4dd4-9c74-0dc92131d96c" providerId="ADAL" clId="{03ABE104-6815-43DD-8C1C-1BD58040124F}" dt="2024-06-28T10:33:36.976" v="4598" actId="478"/>
          <ac:spMkLst>
            <pc:docMk/>
            <pc:sldMk cId="2028164113" sldId="2147481511"/>
            <ac:spMk id="8" creationId="{D832D246-54E9-A8F3-F977-621E9FEA439D}"/>
          </ac:spMkLst>
        </pc:spChg>
        <pc:spChg chg="del">
          <ac:chgData name="HADHRI Moncef" userId="895ef482-96ff-4dd4-9c74-0dc92131d96c" providerId="ADAL" clId="{03ABE104-6815-43DD-8C1C-1BD58040124F}" dt="2024-06-26T10:27:16.756" v="3575" actId="478"/>
          <ac:spMkLst>
            <pc:docMk/>
            <pc:sldMk cId="2028164113" sldId="2147481511"/>
            <ac:spMk id="10" creationId="{71D5DE05-F7BD-5C69-5B3B-0FBE1BC14DCD}"/>
          </ac:spMkLst>
        </pc:spChg>
        <pc:spChg chg="del">
          <ac:chgData name="HADHRI Moncef" userId="895ef482-96ff-4dd4-9c74-0dc92131d96c" providerId="ADAL" clId="{03ABE104-6815-43DD-8C1C-1BD58040124F}" dt="2024-06-26T10:27:16.756" v="3575" actId="478"/>
          <ac:spMkLst>
            <pc:docMk/>
            <pc:sldMk cId="2028164113" sldId="2147481511"/>
            <ac:spMk id="18" creationId="{3C64C978-27EE-C9B4-151C-2A6653B4CE02}"/>
          </ac:spMkLst>
        </pc:spChg>
        <pc:picChg chg="del mod">
          <ac:chgData name="HADHRI Moncef" userId="895ef482-96ff-4dd4-9c74-0dc92131d96c" providerId="ADAL" clId="{03ABE104-6815-43DD-8C1C-1BD58040124F}" dt="2024-06-28T10:31:34.088" v="4569" actId="478"/>
          <ac:picMkLst>
            <pc:docMk/>
            <pc:sldMk cId="2028164113" sldId="2147481511"/>
            <ac:picMk id="3" creationId="{33F13C40-2319-92FA-C77D-E4CD91E15F10}"/>
          </ac:picMkLst>
        </pc:picChg>
        <pc:picChg chg="mod">
          <ac:chgData name="HADHRI Moncef" userId="895ef482-96ff-4dd4-9c74-0dc92131d96c" providerId="ADAL" clId="{03ABE104-6815-43DD-8C1C-1BD58040124F}" dt="2024-06-26T10:30:53.978" v="3686" actId="1037"/>
          <ac:picMkLst>
            <pc:docMk/>
            <pc:sldMk cId="2028164113" sldId="2147481511"/>
            <ac:picMk id="5" creationId="{0269309F-E0EE-3324-73C4-30069663EC09}"/>
          </ac:picMkLst>
        </pc:picChg>
        <pc:picChg chg="mod">
          <ac:chgData name="HADHRI Moncef" userId="895ef482-96ff-4dd4-9c74-0dc92131d96c" providerId="ADAL" clId="{03ABE104-6815-43DD-8C1C-1BD58040124F}" dt="2024-06-28T10:31:53.690" v="4577" actId="1037"/>
          <ac:picMkLst>
            <pc:docMk/>
            <pc:sldMk cId="2028164113" sldId="2147481511"/>
            <ac:picMk id="6" creationId="{7EE1673E-E937-3F6C-AE7F-62F4648C935B}"/>
          </ac:picMkLst>
        </pc:picChg>
        <pc:picChg chg="del">
          <ac:chgData name="HADHRI Moncef" userId="895ef482-96ff-4dd4-9c74-0dc92131d96c" providerId="ADAL" clId="{03ABE104-6815-43DD-8C1C-1BD58040124F}" dt="2024-06-26T10:27:14.449" v="3574" actId="478"/>
          <ac:picMkLst>
            <pc:docMk/>
            <pc:sldMk cId="2028164113" sldId="2147481511"/>
            <ac:picMk id="13" creationId="{882CDF09-54F4-F925-5046-5F17D1E87372}"/>
          </ac:picMkLst>
        </pc:picChg>
        <pc:cxnChg chg="del">
          <ac:chgData name="HADHRI Moncef" userId="895ef482-96ff-4dd4-9c74-0dc92131d96c" providerId="ADAL" clId="{03ABE104-6815-43DD-8C1C-1BD58040124F}" dt="2024-06-26T10:27:16.756" v="3575" actId="478"/>
          <ac:cxnSpMkLst>
            <pc:docMk/>
            <pc:sldMk cId="2028164113" sldId="2147481511"/>
            <ac:cxnSpMk id="8" creationId="{5F6F1614-4164-9C23-E7B9-F987EE8BCAA8}"/>
          </ac:cxnSpMkLst>
        </pc:cxnChg>
        <pc:cxnChg chg="add mod">
          <ac:chgData name="HADHRI Moncef" userId="895ef482-96ff-4dd4-9c74-0dc92131d96c" providerId="ADAL" clId="{03ABE104-6815-43DD-8C1C-1BD58040124F}" dt="2024-06-28T10:33:19.082" v="4593" actId="1076"/>
          <ac:cxnSpMkLst>
            <pc:docMk/>
            <pc:sldMk cId="2028164113" sldId="2147481511"/>
            <ac:cxnSpMk id="10" creationId="{4500495A-58D5-683B-5509-997D7E718195}"/>
          </ac:cxnSpMkLst>
        </pc:cxnChg>
        <pc:cxnChg chg="add mod">
          <ac:chgData name="HADHRI Moncef" userId="895ef482-96ff-4dd4-9c74-0dc92131d96c" providerId="ADAL" clId="{03ABE104-6815-43DD-8C1C-1BD58040124F}" dt="2024-06-28T10:33:33.997" v="4597" actId="14100"/>
          <ac:cxnSpMkLst>
            <pc:docMk/>
            <pc:sldMk cId="2028164113" sldId="2147481511"/>
            <ac:cxnSpMk id="11" creationId="{B8A958F0-A46D-A784-BFAD-01A28DEE90F2}"/>
          </ac:cxnSpMkLst>
        </pc:cxnChg>
        <pc:cxnChg chg="del">
          <ac:chgData name="HADHRI Moncef" userId="895ef482-96ff-4dd4-9c74-0dc92131d96c" providerId="ADAL" clId="{03ABE104-6815-43DD-8C1C-1BD58040124F}" dt="2024-06-26T10:27:16.756" v="3575" actId="478"/>
          <ac:cxnSpMkLst>
            <pc:docMk/>
            <pc:sldMk cId="2028164113" sldId="2147481511"/>
            <ac:cxnSpMk id="15" creationId="{D860F528-EA0C-A97C-4205-B0BFA5D6C4CA}"/>
          </ac:cxnSpMkLst>
        </pc:cxnChg>
        <pc:cxnChg chg="del">
          <ac:chgData name="HADHRI Moncef" userId="895ef482-96ff-4dd4-9c74-0dc92131d96c" providerId="ADAL" clId="{03ABE104-6815-43DD-8C1C-1BD58040124F}" dt="2024-06-26T10:27:16.756" v="3575" actId="478"/>
          <ac:cxnSpMkLst>
            <pc:docMk/>
            <pc:sldMk cId="2028164113" sldId="2147481511"/>
            <ac:cxnSpMk id="16" creationId="{394B1FDC-77E9-ED72-4BB1-DD90EC80A784}"/>
          </ac:cxnSpMkLst>
        </pc:cxnChg>
      </pc:sldChg>
      <pc:sldChg chg="add del">
        <pc:chgData name="HADHRI Moncef" userId="895ef482-96ff-4dd4-9c74-0dc92131d96c" providerId="ADAL" clId="{03ABE104-6815-43DD-8C1C-1BD58040124F}" dt="2024-06-26T10:23:41.565" v="3570" actId="47"/>
        <pc:sldMkLst>
          <pc:docMk/>
          <pc:sldMk cId="2674928135" sldId="2147481511"/>
        </pc:sldMkLst>
      </pc:sldChg>
      <pc:sldChg chg="addSp delSp modSp add mod ord">
        <pc:chgData name="HADHRI Moncef" userId="895ef482-96ff-4dd4-9c74-0dc92131d96c" providerId="ADAL" clId="{03ABE104-6815-43DD-8C1C-1BD58040124F}" dt="2024-07-04T08:05:34.906" v="5830" actId="20577"/>
        <pc:sldMkLst>
          <pc:docMk/>
          <pc:sldMk cId="3251150988" sldId="2147481512"/>
        </pc:sldMkLst>
        <pc:spChg chg="mod">
          <ac:chgData name="HADHRI Moncef" userId="895ef482-96ff-4dd4-9c74-0dc92131d96c" providerId="ADAL" clId="{03ABE104-6815-43DD-8C1C-1BD58040124F}" dt="2024-07-04T08:05:34.906" v="5830" actId="20577"/>
          <ac:spMkLst>
            <pc:docMk/>
            <pc:sldMk cId="3251150988" sldId="2147481512"/>
            <ac:spMk id="2" creationId="{856E19AE-0A7B-4174-EF1E-1E1EF13D8B4C}"/>
          </ac:spMkLst>
        </pc:spChg>
        <pc:spChg chg="del">
          <ac:chgData name="HADHRI Moncef" userId="895ef482-96ff-4dd4-9c74-0dc92131d96c" providerId="ADAL" clId="{03ABE104-6815-43DD-8C1C-1BD58040124F}" dt="2024-06-28T07:19:14.118" v="3921" actId="478"/>
          <ac:spMkLst>
            <pc:docMk/>
            <pc:sldMk cId="3251150988" sldId="2147481512"/>
            <ac:spMk id="5" creationId="{2B31B7AD-BFEC-5C6F-70BF-D6AFF743F24F}"/>
          </ac:spMkLst>
        </pc:spChg>
        <pc:spChg chg="del mod">
          <ac:chgData name="HADHRI Moncef" userId="895ef482-96ff-4dd4-9c74-0dc92131d96c" providerId="ADAL" clId="{03ABE104-6815-43DD-8C1C-1BD58040124F}" dt="2024-06-28T07:25:08.512" v="4005" actId="478"/>
          <ac:spMkLst>
            <pc:docMk/>
            <pc:sldMk cId="3251150988" sldId="2147481512"/>
            <ac:spMk id="7" creationId="{E44CC943-E56D-8C3C-7890-46D22DB33AD9}"/>
          </ac:spMkLst>
        </pc:spChg>
        <pc:picChg chg="del mod">
          <ac:chgData name="HADHRI Moncef" userId="895ef482-96ff-4dd4-9c74-0dc92131d96c" providerId="ADAL" clId="{03ABE104-6815-43DD-8C1C-1BD58040124F}" dt="2024-06-28T07:23:06.616" v="3929" actId="478"/>
          <ac:picMkLst>
            <pc:docMk/>
            <pc:sldMk cId="3251150988" sldId="2147481512"/>
            <ac:picMk id="6" creationId="{ACA235B4-45F1-890D-6694-D822000DEEF3}"/>
          </ac:picMkLst>
        </pc:picChg>
        <pc:picChg chg="del">
          <ac:chgData name="HADHRI Moncef" userId="895ef482-96ff-4dd4-9c74-0dc92131d96c" providerId="ADAL" clId="{03ABE104-6815-43DD-8C1C-1BD58040124F}" dt="2024-06-28T07:23:15.153" v="3931" actId="478"/>
          <ac:picMkLst>
            <pc:docMk/>
            <pc:sldMk cId="3251150988" sldId="2147481512"/>
            <ac:picMk id="8" creationId="{F7AE7C50-10CE-B975-A447-E3E68DEBC72A}"/>
          </ac:picMkLst>
        </pc:picChg>
        <pc:picChg chg="del mod">
          <ac:chgData name="HADHRI Moncef" userId="895ef482-96ff-4dd4-9c74-0dc92131d96c" providerId="ADAL" clId="{03ABE104-6815-43DD-8C1C-1BD58040124F}" dt="2024-06-28T08:03:20.551" v="4227" actId="478"/>
          <ac:picMkLst>
            <pc:docMk/>
            <pc:sldMk cId="3251150988" sldId="2147481512"/>
            <ac:picMk id="9" creationId="{8863A8D9-FAD9-D4F6-1B23-4EBE1D1E848D}"/>
          </ac:picMkLst>
        </pc:picChg>
        <pc:picChg chg="del">
          <ac:chgData name="HADHRI Moncef" userId="895ef482-96ff-4dd4-9c74-0dc92131d96c" providerId="ADAL" clId="{03ABE104-6815-43DD-8C1C-1BD58040124F}" dt="2024-06-28T07:19:15.861" v="3922" actId="478"/>
          <ac:picMkLst>
            <pc:docMk/>
            <pc:sldMk cId="3251150988" sldId="2147481512"/>
            <ac:picMk id="10" creationId="{278618D0-E204-2222-3F0F-5ED9368850E8}"/>
          </ac:picMkLst>
        </pc:picChg>
        <pc:picChg chg="del mod">
          <ac:chgData name="HADHRI Moncef" userId="895ef482-96ff-4dd4-9c74-0dc92131d96c" providerId="ADAL" clId="{03ABE104-6815-43DD-8C1C-1BD58040124F}" dt="2024-06-28T08:05:41.047" v="4234" actId="478"/>
          <ac:picMkLst>
            <pc:docMk/>
            <pc:sldMk cId="3251150988" sldId="2147481512"/>
            <ac:picMk id="18" creationId="{3A7279D7-9635-1FC8-A3ED-3C93F8C0D2EE}"/>
          </ac:picMkLst>
        </pc:picChg>
        <pc:picChg chg="del mod">
          <ac:chgData name="HADHRI Moncef" userId="895ef482-96ff-4dd4-9c74-0dc92131d96c" providerId="ADAL" clId="{03ABE104-6815-43DD-8C1C-1BD58040124F}" dt="2024-06-28T08:06:06.264" v="4236" actId="478"/>
          <ac:picMkLst>
            <pc:docMk/>
            <pc:sldMk cId="3251150988" sldId="2147481512"/>
            <ac:picMk id="19" creationId="{0F960EE8-4DB4-DCAE-4AEC-D7FBDC5239F4}"/>
          </ac:picMkLst>
        </pc:picChg>
        <pc:picChg chg="mod">
          <ac:chgData name="HADHRI Moncef" userId="895ef482-96ff-4dd4-9c74-0dc92131d96c" providerId="ADAL" clId="{03ABE104-6815-43DD-8C1C-1BD58040124F}" dt="2024-06-28T08:06:41.708" v="4246" actId="1076"/>
          <ac:picMkLst>
            <pc:docMk/>
            <pc:sldMk cId="3251150988" sldId="2147481512"/>
            <ac:picMk id="20" creationId="{3B9B8910-5FB5-8878-633D-0060724AB68B}"/>
          </ac:picMkLst>
        </pc:picChg>
        <pc:cxnChg chg="del">
          <ac:chgData name="HADHRI Moncef" userId="895ef482-96ff-4dd4-9c74-0dc92131d96c" providerId="ADAL" clId="{03ABE104-6815-43DD-8C1C-1BD58040124F}" dt="2024-06-28T07:19:18.011" v="3924" actId="478"/>
          <ac:cxnSpMkLst>
            <pc:docMk/>
            <pc:sldMk cId="3251150988" sldId="2147481512"/>
            <ac:cxnSpMk id="3" creationId="{D4082652-00AE-7FC2-4366-9244A9074A88}"/>
          </ac:cxnSpMkLst>
        </pc:cxnChg>
        <pc:cxnChg chg="add del mod">
          <ac:chgData name="HADHRI Moncef" userId="895ef482-96ff-4dd4-9c74-0dc92131d96c" providerId="ADAL" clId="{03ABE104-6815-43DD-8C1C-1BD58040124F}" dt="2024-06-28T08:06:23.455" v="4240" actId="21"/>
          <ac:cxnSpMkLst>
            <pc:docMk/>
            <pc:sldMk cId="3251150988" sldId="2147481512"/>
            <ac:cxnSpMk id="11" creationId="{42A15EC8-C13F-E568-CCFF-407383CCBEA7}"/>
          </ac:cxnSpMkLst>
        </pc:cxnChg>
        <pc:cxnChg chg="del">
          <ac:chgData name="HADHRI Moncef" userId="895ef482-96ff-4dd4-9c74-0dc92131d96c" providerId="ADAL" clId="{03ABE104-6815-43DD-8C1C-1BD58040124F}" dt="2024-06-28T07:19:17.258" v="3923" actId="478"/>
          <ac:cxnSpMkLst>
            <pc:docMk/>
            <pc:sldMk cId="3251150988" sldId="2147481512"/>
            <ac:cxnSpMk id="12" creationId="{75BC5F37-52DA-70A6-CCB6-DCA53DC9D459}"/>
          </ac:cxnSpMkLst>
        </pc:cxnChg>
        <pc:cxnChg chg="add mod">
          <ac:chgData name="HADHRI Moncef" userId="895ef482-96ff-4dd4-9c74-0dc92131d96c" providerId="ADAL" clId="{03ABE104-6815-43DD-8C1C-1BD58040124F}" dt="2024-06-28T08:09:44.718" v="4257" actId="1076"/>
          <ac:cxnSpMkLst>
            <pc:docMk/>
            <pc:sldMk cId="3251150988" sldId="2147481512"/>
            <ac:cxnSpMk id="21" creationId="{42A15EC8-C13F-E568-CCFF-407383CCBEA7}"/>
          </ac:cxnSpMkLst>
        </pc:cxnChg>
      </pc:sldChg>
      <pc:sldChg chg="delSp modSp add del mod">
        <pc:chgData name="HADHRI Moncef" userId="895ef482-96ff-4dd4-9c74-0dc92131d96c" providerId="ADAL" clId="{03ABE104-6815-43DD-8C1C-1BD58040124F}" dt="2024-06-28T08:26:25.342" v="4380" actId="47"/>
        <pc:sldMkLst>
          <pc:docMk/>
          <pc:sldMk cId="833008289" sldId="2147481513"/>
        </pc:sldMkLst>
        <pc:spChg chg="del mod">
          <ac:chgData name="HADHRI Moncef" userId="895ef482-96ff-4dd4-9c74-0dc92131d96c" providerId="ADAL" clId="{03ABE104-6815-43DD-8C1C-1BD58040124F}" dt="2024-06-28T07:54:11.369" v="4090" actId="478"/>
          <ac:spMkLst>
            <pc:docMk/>
            <pc:sldMk cId="833008289" sldId="2147481513"/>
            <ac:spMk id="4" creationId="{9EA56CEC-2EE7-525E-1147-C9089FA264CA}"/>
          </ac:spMkLst>
        </pc:spChg>
        <pc:spChg chg="mod">
          <ac:chgData name="HADHRI Moncef" userId="895ef482-96ff-4dd4-9c74-0dc92131d96c" providerId="ADAL" clId="{03ABE104-6815-43DD-8C1C-1BD58040124F}" dt="2024-06-28T07:57:15.706" v="4174" actId="14100"/>
          <ac:spMkLst>
            <pc:docMk/>
            <pc:sldMk cId="833008289" sldId="2147481513"/>
            <ac:spMk id="6" creationId="{74A235D8-12D2-F27C-3499-E41FF452F6E5}"/>
          </ac:spMkLst>
        </pc:spChg>
        <pc:spChg chg="del">
          <ac:chgData name="HADHRI Moncef" userId="895ef482-96ff-4dd4-9c74-0dc92131d96c" providerId="ADAL" clId="{03ABE104-6815-43DD-8C1C-1BD58040124F}" dt="2024-06-28T07:54:12.844" v="4092" actId="478"/>
          <ac:spMkLst>
            <pc:docMk/>
            <pc:sldMk cId="833008289" sldId="2147481513"/>
            <ac:spMk id="8" creationId="{AB0E11A8-55DB-FD2E-DADD-0562E97DDF91}"/>
          </ac:spMkLst>
        </pc:spChg>
        <pc:picChg chg="del">
          <ac:chgData name="HADHRI Moncef" userId="895ef482-96ff-4dd4-9c74-0dc92131d96c" providerId="ADAL" clId="{03ABE104-6815-43DD-8C1C-1BD58040124F}" dt="2024-06-28T07:54:10.080" v="4088" actId="478"/>
          <ac:picMkLst>
            <pc:docMk/>
            <pc:sldMk cId="833008289" sldId="2147481513"/>
            <ac:picMk id="2" creationId="{9A81FA99-9847-0055-FC6A-FF3285D77E6E}"/>
          </ac:picMkLst>
        </pc:picChg>
        <pc:picChg chg="del mod">
          <ac:chgData name="HADHRI Moncef" userId="895ef482-96ff-4dd4-9c74-0dc92131d96c" providerId="ADAL" clId="{03ABE104-6815-43DD-8C1C-1BD58040124F}" dt="2024-06-28T07:55:42.326" v="4103" actId="478"/>
          <ac:picMkLst>
            <pc:docMk/>
            <pc:sldMk cId="833008289" sldId="2147481513"/>
            <ac:picMk id="5" creationId="{B5D1875C-D695-2BC3-7E4F-A4F53197B229}"/>
          </ac:picMkLst>
        </pc:picChg>
        <pc:picChg chg="del">
          <ac:chgData name="HADHRI Moncef" userId="895ef482-96ff-4dd4-9c74-0dc92131d96c" providerId="ADAL" clId="{03ABE104-6815-43DD-8C1C-1BD58040124F}" dt="2024-06-28T07:54:11.981" v="4091" actId="478"/>
          <ac:picMkLst>
            <pc:docMk/>
            <pc:sldMk cId="833008289" sldId="2147481513"/>
            <ac:picMk id="7" creationId="{A7A903A8-5F2A-9104-7F05-BE72F89BB0EB}"/>
          </ac:picMkLst>
        </pc:picChg>
        <pc:picChg chg="mod">
          <ac:chgData name="HADHRI Moncef" userId="895ef482-96ff-4dd4-9c74-0dc92131d96c" providerId="ADAL" clId="{03ABE104-6815-43DD-8C1C-1BD58040124F}" dt="2024-06-28T07:59:21.387" v="4223" actId="1037"/>
          <ac:picMkLst>
            <pc:docMk/>
            <pc:sldMk cId="833008289" sldId="2147481513"/>
            <ac:picMk id="9" creationId="{499FDA5D-A23C-2F8E-DF04-5F35F42570A4}"/>
          </ac:picMkLst>
        </pc:picChg>
        <pc:picChg chg="mod">
          <ac:chgData name="HADHRI Moncef" userId="895ef482-96ff-4dd4-9c74-0dc92131d96c" providerId="ADAL" clId="{03ABE104-6815-43DD-8C1C-1BD58040124F}" dt="2024-06-28T07:59:21.387" v="4223" actId="1037"/>
          <ac:picMkLst>
            <pc:docMk/>
            <pc:sldMk cId="833008289" sldId="2147481513"/>
            <ac:picMk id="10" creationId="{D5CF8C2F-E6FE-3E18-3A4F-48ABD4301CFF}"/>
          </ac:picMkLst>
        </pc:picChg>
      </pc:sldChg>
      <pc:sldChg chg="addSp delSp modSp add mod ord">
        <pc:chgData name="HADHRI Moncef" userId="895ef482-96ff-4dd4-9c74-0dc92131d96c" providerId="ADAL" clId="{03ABE104-6815-43DD-8C1C-1BD58040124F}" dt="2024-07-01T10:47:53.356" v="4638"/>
        <pc:sldMkLst>
          <pc:docMk/>
          <pc:sldMk cId="1615390444" sldId="2147481514"/>
        </pc:sldMkLst>
        <pc:spChg chg="mod">
          <ac:chgData name="HADHRI Moncef" userId="895ef482-96ff-4dd4-9c74-0dc92131d96c" providerId="ADAL" clId="{03ABE104-6815-43DD-8C1C-1BD58040124F}" dt="2024-06-28T08:12:50.639" v="4323" actId="20577"/>
          <ac:spMkLst>
            <pc:docMk/>
            <pc:sldMk cId="1615390444" sldId="2147481514"/>
            <ac:spMk id="2" creationId="{856E19AE-0A7B-4174-EF1E-1E1EF13D8B4C}"/>
          </ac:spMkLst>
        </pc:spChg>
        <pc:spChg chg="add del mod">
          <ac:chgData name="HADHRI Moncef" userId="895ef482-96ff-4dd4-9c74-0dc92131d96c" providerId="ADAL" clId="{03ABE104-6815-43DD-8C1C-1BD58040124F}" dt="2024-06-28T08:25:27.082" v="4373" actId="478"/>
          <ac:spMkLst>
            <pc:docMk/>
            <pc:sldMk cId="1615390444" sldId="2147481514"/>
            <ac:spMk id="7" creationId="{7102358A-82AA-700A-C040-37463B429D75}"/>
          </ac:spMkLst>
        </pc:spChg>
        <pc:picChg chg="del mod">
          <ac:chgData name="HADHRI Moncef" userId="895ef482-96ff-4dd4-9c74-0dc92131d96c" providerId="ADAL" clId="{03ABE104-6815-43DD-8C1C-1BD58040124F}" dt="2024-06-28T08:09:27.819" v="4254" actId="478"/>
          <ac:picMkLst>
            <pc:docMk/>
            <pc:sldMk cId="1615390444" sldId="2147481514"/>
            <ac:picMk id="3" creationId="{EDA73B19-4BA7-3842-6C9C-6840D8CE37DD}"/>
          </ac:picMkLst>
        </pc:picChg>
        <pc:picChg chg="del mod">
          <ac:chgData name="HADHRI Moncef" userId="895ef482-96ff-4dd4-9c74-0dc92131d96c" providerId="ADAL" clId="{03ABE104-6815-43DD-8C1C-1BD58040124F}" dt="2024-06-28T08:23:45.066" v="4357" actId="478"/>
          <ac:picMkLst>
            <pc:docMk/>
            <pc:sldMk cId="1615390444" sldId="2147481514"/>
            <ac:picMk id="5" creationId="{A4D7B0E1-4CB7-6B7C-1B01-66EA5B7A9A3F}"/>
          </ac:picMkLst>
        </pc:picChg>
        <pc:picChg chg="del mod">
          <ac:chgData name="HADHRI Moncef" userId="895ef482-96ff-4dd4-9c74-0dc92131d96c" providerId="ADAL" clId="{03ABE104-6815-43DD-8C1C-1BD58040124F}" dt="2024-06-28T10:15:11.828" v="4558" actId="478"/>
          <ac:picMkLst>
            <pc:docMk/>
            <pc:sldMk cId="1615390444" sldId="2147481514"/>
            <ac:picMk id="8" creationId="{9DFABA18-5BBA-3F50-136A-00D7C7378D79}"/>
          </ac:picMkLst>
        </pc:picChg>
        <pc:picChg chg="mod">
          <ac:chgData name="HADHRI Moncef" userId="895ef482-96ff-4dd4-9c74-0dc92131d96c" providerId="ADAL" clId="{03ABE104-6815-43DD-8C1C-1BD58040124F}" dt="2024-06-28T08:28:10.056" v="4403" actId="14100"/>
          <ac:picMkLst>
            <pc:docMk/>
            <pc:sldMk cId="1615390444" sldId="2147481514"/>
            <ac:picMk id="9" creationId="{2BC2612C-F313-034F-ADC5-BC224EEC968F}"/>
          </ac:picMkLst>
        </pc:picChg>
        <pc:picChg chg="del mod">
          <ac:chgData name="HADHRI Moncef" userId="895ef482-96ff-4dd4-9c74-0dc92131d96c" providerId="ADAL" clId="{03ABE104-6815-43DD-8C1C-1BD58040124F}" dt="2024-06-28T08:24:37.127" v="4362" actId="478"/>
          <ac:picMkLst>
            <pc:docMk/>
            <pc:sldMk cId="1615390444" sldId="2147481514"/>
            <ac:picMk id="10" creationId="{8D6F2ACB-5F4D-F620-EEAB-0678860906A5}"/>
          </ac:picMkLst>
        </pc:picChg>
        <pc:picChg chg="mod">
          <ac:chgData name="HADHRI Moncef" userId="895ef482-96ff-4dd4-9c74-0dc92131d96c" providerId="ADAL" clId="{03ABE104-6815-43DD-8C1C-1BD58040124F}" dt="2024-06-28T08:28:07.372" v="4401" actId="1076"/>
          <ac:picMkLst>
            <pc:docMk/>
            <pc:sldMk cId="1615390444" sldId="2147481514"/>
            <ac:picMk id="12" creationId="{9F25AE24-A8CB-0DA1-460B-38A3B9799B3A}"/>
          </ac:picMkLst>
        </pc:picChg>
        <pc:picChg chg="del">
          <ac:chgData name="HADHRI Moncef" userId="895ef482-96ff-4dd4-9c74-0dc92131d96c" providerId="ADAL" clId="{03ABE104-6815-43DD-8C1C-1BD58040124F}" dt="2024-06-28T08:06:52.554" v="4248" actId="478"/>
          <ac:picMkLst>
            <pc:docMk/>
            <pc:sldMk cId="1615390444" sldId="2147481514"/>
            <ac:picMk id="20" creationId="{3B9B8910-5FB5-8878-633D-0060724AB68B}"/>
          </ac:picMkLst>
        </pc:picChg>
        <pc:cxnChg chg="add del mod">
          <ac:chgData name="HADHRI Moncef" userId="895ef482-96ff-4dd4-9c74-0dc92131d96c" providerId="ADAL" clId="{03ABE104-6815-43DD-8C1C-1BD58040124F}" dt="2024-06-28T08:10:02.224" v="4260" actId="478"/>
          <ac:cxnSpMkLst>
            <pc:docMk/>
            <pc:sldMk cId="1615390444" sldId="2147481514"/>
            <ac:cxnSpMk id="6" creationId="{64F88B49-F421-076E-5D13-45387565C027}"/>
          </ac:cxnSpMkLst>
        </pc:cxnChg>
        <pc:cxnChg chg="add del mod">
          <ac:chgData name="HADHRI Moncef" userId="895ef482-96ff-4dd4-9c74-0dc92131d96c" providerId="ADAL" clId="{03ABE104-6815-43DD-8C1C-1BD58040124F}" dt="2024-06-28T08:24:37.971" v="4363" actId="478"/>
          <ac:cxnSpMkLst>
            <pc:docMk/>
            <pc:sldMk cId="1615390444" sldId="2147481514"/>
            <ac:cxnSpMk id="11" creationId="{92CB1F94-70EB-4B03-E722-B0764553DB00}"/>
          </ac:cxnSpMkLst>
        </pc:cxnChg>
        <pc:cxnChg chg="add mod">
          <ac:chgData name="HADHRI Moncef" userId="895ef482-96ff-4dd4-9c74-0dc92131d96c" providerId="ADAL" clId="{03ABE104-6815-43DD-8C1C-1BD58040124F}" dt="2024-06-28T10:08:39.722" v="4496" actId="1076"/>
          <ac:cxnSpMkLst>
            <pc:docMk/>
            <pc:sldMk cId="1615390444" sldId="2147481514"/>
            <ac:cxnSpMk id="13" creationId="{8F7C304E-7742-9EBB-4779-3FE0DAC6B095}"/>
          </ac:cxnSpMkLst>
        </pc:cxnChg>
        <pc:cxnChg chg="del">
          <ac:chgData name="HADHRI Moncef" userId="895ef482-96ff-4dd4-9c74-0dc92131d96c" providerId="ADAL" clId="{03ABE104-6815-43DD-8C1C-1BD58040124F}" dt="2024-06-28T08:06:53.589" v="4249" actId="478"/>
          <ac:cxnSpMkLst>
            <pc:docMk/>
            <pc:sldMk cId="1615390444" sldId="2147481514"/>
            <ac:cxnSpMk id="21" creationId="{42A15EC8-C13F-E568-CCFF-407383CCBEA7}"/>
          </ac:cxnSpMkLst>
        </pc:cxnChg>
      </pc:sldChg>
      <pc:sldChg chg="addSp delSp modSp add mod">
        <pc:chgData name="HADHRI Moncef" userId="895ef482-96ff-4dd4-9c74-0dc92131d96c" providerId="ADAL" clId="{03ABE104-6815-43DD-8C1C-1BD58040124F}" dt="2024-07-02T09:24:30.171" v="5234" actId="1076"/>
        <pc:sldMkLst>
          <pc:docMk/>
          <pc:sldMk cId="356518786" sldId="2147481515"/>
        </pc:sldMkLst>
        <pc:spChg chg="mod">
          <ac:chgData name="HADHRI Moncef" userId="895ef482-96ff-4dd4-9c74-0dc92131d96c" providerId="ADAL" clId="{03ABE104-6815-43DD-8C1C-1BD58040124F}" dt="2024-07-01T10:51:32.352" v="4767" actId="6549"/>
          <ac:spMkLst>
            <pc:docMk/>
            <pc:sldMk cId="356518786" sldId="2147481515"/>
            <ac:spMk id="2" creationId="{856E19AE-0A7B-4174-EF1E-1E1EF13D8B4C}"/>
          </ac:spMkLst>
        </pc:spChg>
        <pc:spChg chg="add del">
          <ac:chgData name="HADHRI Moncef" userId="895ef482-96ff-4dd4-9c74-0dc92131d96c" providerId="ADAL" clId="{03ABE104-6815-43DD-8C1C-1BD58040124F}" dt="2024-06-28T12:23:41.342" v="4622" actId="478"/>
          <ac:spMkLst>
            <pc:docMk/>
            <pc:sldMk cId="356518786" sldId="2147481515"/>
            <ac:spMk id="5" creationId="{2B31B7AD-BFEC-5C6F-70BF-D6AFF743F24F}"/>
          </ac:spMkLst>
        </pc:spChg>
        <pc:spChg chg="add del mod">
          <ac:chgData name="HADHRI Moncef" userId="895ef482-96ff-4dd4-9c74-0dc92131d96c" providerId="ADAL" clId="{03ABE104-6815-43DD-8C1C-1BD58040124F}" dt="2024-06-28T12:23:44.152" v="4624" actId="478"/>
          <ac:spMkLst>
            <pc:docMk/>
            <pc:sldMk cId="356518786" sldId="2147481515"/>
            <ac:spMk id="7" creationId="{E44CC943-E56D-8C3C-7890-46D22DB33AD9}"/>
          </ac:spMkLst>
        </pc:spChg>
        <pc:picChg chg="add del">
          <ac:chgData name="HADHRI Moncef" userId="895ef482-96ff-4dd4-9c74-0dc92131d96c" providerId="ADAL" clId="{03ABE104-6815-43DD-8C1C-1BD58040124F}" dt="2024-06-28T12:23:41.342" v="4622" actId="478"/>
          <ac:picMkLst>
            <pc:docMk/>
            <pc:sldMk cId="356518786" sldId="2147481515"/>
            <ac:picMk id="8" creationId="{F7AE7C50-10CE-B975-A447-E3E68DEBC72A}"/>
          </ac:picMkLst>
        </pc:picChg>
        <pc:picChg chg="add del mod">
          <ac:chgData name="HADHRI Moncef" userId="895ef482-96ff-4dd4-9c74-0dc92131d96c" providerId="ADAL" clId="{03ABE104-6815-43DD-8C1C-1BD58040124F}" dt="2024-07-02T09:24:30.171" v="5234" actId="1076"/>
          <ac:picMkLst>
            <pc:docMk/>
            <pc:sldMk cId="356518786" sldId="2147481515"/>
            <ac:picMk id="10" creationId="{278618D0-E204-2222-3F0F-5ED9368850E8}"/>
          </ac:picMkLst>
        </pc:picChg>
        <pc:cxnChg chg="add del">
          <ac:chgData name="HADHRI Moncef" userId="895ef482-96ff-4dd4-9c74-0dc92131d96c" providerId="ADAL" clId="{03ABE104-6815-43DD-8C1C-1BD58040124F}" dt="2024-06-28T12:23:41.342" v="4622" actId="478"/>
          <ac:cxnSpMkLst>
            <pc:docMk/>
            <pc:sldMk cId="356518786" sldId="2147481515"/>
            <ac:cxnSpMk id="3" creationId="{D4082652-00AE-7FC2-4366-9244A9074A88}"/>
          </ac:cxnSpMkLst>
        </pc:cxnChg>
      </pc:sldChg>
      <pc:sldChg chg="addSp delSp modSp add mod">
        <pc:chgData name="HADHRI Moncef" userId="895ef482-96ff-4dd4-9c74-0dc92131d96c" providerId="ADAL" clId="{03ABE104-6815-43DD-8C1C-1BD58040124F}" dt="2024-07-03T07:56:24.594" v="5267" actId="1076"/>
        <pc:sldMkLst>
          <pc:docMk/>
          <pc:sldMk cId="239603962" sldId="2147481516"/>
        </pc:sldMkLst>
        <pc:picChg chg="del mod">
          <ac:chgData name="HADHRI Moncef" userId="895ef482-96ff-4dd4-9c74-0dc92131d96c" providerId="ADAL" clId="{03ABE104-6815-43DD-8C1C-1BD58040124F}" dt="2024-07-03T07:55:51.807" v="5255" actId="478"/>
          <ac:picMkLst>
            <pc:docMk/>
            <pc:sldMk cId="239603962" sldId="2147481516"/>
            <ac:picMk id="3" creationId="{728113CB-4225-CCAC-DF28-A146076BADA9}"/>
          </ac:picMkLst>
        </pc:picChg>
        <pc:picChg chg="del">
          <ac:chgData name="HADHRI Moncef" userId="895ef482-96ff-4dd4-9c74-0dc92131d96c" providerId="ADAL" clId="{03ABE104-6815-43DD-8C1C-1BD58040124F}" dt="2024-07-03T07:53:02.831" v="5236" actId="478"/>
          <ac:picMkLst>
            <pc:docMk/>
            <pc:sldMk cId="239603962" sldId="2147481516"/>
            <ac:picMk id="5" creationId="{0269309F-E0EE-3324-73C4-30069663EC09}"/>
          </ac:picMkLst>
        </pc:picChg>
        <pc:picChg chg="mod">
          <ac:chgData name="HADHRI Moncef" userId="895ef482-96ff-4dd4-9c74-0dc92131d96c" providerId="ADAL" clId="{03ABE104-6815-43DD-8C1C-1BD58040124F}" dt="2024-07-03T07:56:13.099" v="5265" actId="1038"/>
          <ac:picMkLst>
            <pc:docMk/>
            <pc:sldMk cId="239603962" sldId="2147481516"/>
            <ac:picMk id="9" creationId="{E4DEEDF2-AE58-F818-79BD-65930775320F}"/>
          </ac:picMkLst>
        </pc:picChg>
        <pc:cxnChg chg="add del mod">
          <ac:chgData name="HADHRI Moncef" userId="895ef482-96ff-4dd4-9c74-0dc92131d96c" providerId="ADAL" clId="{03ABE104-6815-43DD-8C1C-1BD58040124F}" dt="2024-07-03T07:55:52.614" v="5256" actId="478"/>
          <ac:cxnSpMkLst>
            <pc:docMk/>
            <pc:sldMk cId="239603962" sldId="2147481516"/>
            <ac:cxnSpMk id="7" creationId="{F1E83746-6B1A-5FED-B91A-CD501E930B61}"/>
          </ac:cxnSpMkLst>
        </pc:cxnChg>
        <pc:cxnChg chg="add del mod">
          <ac:chgData name="HADHRI Moncef" userId="895ef482-96ff-4dd4-9c74-0dc92131d96c" providerId="ADAL" clId="{03ABE104-6815-43DD-8C1C-1BD58040124F}" dt="2024-07-03T07:55:53.854" v="5257" actId="478"/>
          <ac:cxnSpMkLst>
            <pc:docMk/>
            <pc:sldMk cId="239603962" sldId="2147481516"/>
            <ac:cxnSpMk id="8" creationId="{2D842B0C-9239-FD11-CD22-29EA8EE7689B}"/>
          </ac:cxnSpMkLst>
        </pc:cxnChg>
        <pc:cxnChg chg="del">
          <ac:chgData name="HADHRI Moncef" userId="895ef482-96ff-4dd4-9c74-0dc92131d96c" providerId="ADAL" clId="{03ABE104-6815-43DD-8C1C-1BD58040124F}" dt="2024-07-03T07:53:03.822" v="5237" actId="478"/>
          <ac:cxnSpMkLst>
            <pc:docMk/>
            <pc:sldMk cId="239603962" sldId="2147481516"/>
            <ac:cxnSpMk id="10" creationId="{4500495A-58D5-683B-5509-997D7E718195}"/>
          </ac:cxnSpMkLst>
        </pc:cxnChg>
        <pc:cxnChg chg="del">
          <ac:chgData name="HADHRI Moncef" userId="895ef482-96ff-4dd4-9c74-0dc92131d96c" providerId="ADAL" clId="{03ABE104-6815-43DD-8C1C-1BD58040124F}" dt="2024-07-03T07:53:05" v="5238" actId="478"/>
          <ac:cxnSpMkLst>
            <pc:docMk/>
            <pc:sldMk cId="239603962" sldId="2147481516"/>
            <ac:cxnSpMk id="11" creationId="{B8A958F0-A46D-A784-BFAD-01A28DEE90F2}"/>
          </ac:cxnSpMkLst>
        </pc:cxnChg>
        <pc:cxnChg chg="add mod">
          <ac:chgData name="HADHRI Moncef" userId="895ef482-96ff-4dd4-9c74-0dc92131d96c" providerId="ADAL" clId="{03ABE104-6815-43DD-8C1C-1BD58040124F}" dt="2024-07-03T07:56:24.594" v="5267" actId="1076"/>
          <ac:cxnSpMkLst>
            <pc:docMk/>
            <pc:sldMk cId="239603962" sldId="2147481516"/>
            <ac:cxnSpMk id="12" creationId="{5B60D5AF-D551-00D1-AEBF-F542C56A6247}"/>
          </ac:cxnSpMkLst>
        </pc:cxnChg>
        <pc:cxnChg chg="add mod">
          <ac:chgData name="HADHRI Moncef" userId="895ef482-96ff-4dd4-9c74-0dc92131d96c" providerId="ADAL" clId="{03ABE104-6815-43DD-8C1C-1BD58040124F}" dt="2024-07-03T07:56:22.065" v="5266"/>
          <ac:cxnSpMkLst>
            <pc:docMk/>
            <pc:sldMk cId="239603962" sldId="2147481516"/>
            <ac:cxnSpMk id="13" creationId="{FF7B756B-1918-707C-8D12-11BD5C5E4944}"/>
          </ac:cxnSpMkLst>
        </pc:cxnChg>
      </pc:sldChg>
    </pc:docChg>
  </pc:docChgLst>
  <pc:docChgLst>
    <pc:chgData name="HADHRI Moncef" userId="895ef482-96ff-4dd4-9c74-0dc92131d96c" providerId="ADAL" clId="{62111FB0-F094-4C47-A2E7-F2F2AA1F8061}"/>
    <pc:docChg chg="undo custSel addSld delSld modSld sldOrd modSection">
      <pc:chgData name="HADHRI Moncef" userId="895ef482-96ff-4dd4-9c74-0dc92131d96c" providerId="ADAL" clId="{62111FB0-F094-4C47-A2E7-F2F2AA1F8061}" dt="2024-09-05T10:13:23.578" v="4139" actId="14100"/>
      <pc:docMkLst>
        <pc:docMk/>
      </pc:docMkLst>
      <pc:sldChg chg="addSp delSp modSp add mod ord modShow modNotesTx">
        <pc:chgData name="HADHRI Moncef" userId="895ef482-96ff-4dd4-9c74-0dc92131d96c" providerId="ADAL" clId="{62111FB0-F094-4C47-A2E7-F2F2AA1F8061}" dt="2024-08-27T09:18:00.113" v="621" actId="1076"/>
        <pc:sldMkLst>
          <pc:docMk/>
          <pc:sldMk cId="122207230" sldId="2134805780"/>
        </pc:sldMkLst>
        <pc:spChg chg="del">
          <ac:chgData name="HADHRI Moncef" userId="895ef482-96ff-4dd4-9c74-0dc92131d96c" providerId="ADAL" clId="{62111FB0-F094-4C47-A2E7-F2F2AA1F8061}" dt="2024-08-27T08:00:26.250" v="48" actId="478"/>
          <ac:spMkLst>
            <pc:docMk/>
            <pc:sldMk cId="122207230" sldId="2134805780"/>
            <ac:spMk id="4" creationId="{3B27223E-A1E0-5BF1-96EB-3CCC7C3FFB1A}"/>
          </ac:spMkLst>
        </pc:spChg>
        <pc:spChg chg="mod">
          <ac:chgData name="HADHRI Moncef" userId="895ef482-96ff-4dd4-9c74-0dc92131d96c" providerId="ADAL" clId="{62111FB0-F094-4C47-A2E7-F2F2AA1F8061}" dt="2024-08-27T09:05:35.577" v="393" actId="20577"/>
          <ac:spMkLst>
            <pc:docMk/>
            <pc:sldMk cId="122207230" sldId="2134805780"/>
            <ac:spMk id="6" creationId="{74A235D8-12D2-F27C-3499-E41FF452F6E5}"/>
          </ac:spMkLst>
        </pc:spChg>
        <pc:spChg chg="del">
          <ac:chgData name="HADHRI Moncef" userId="895ef482-96ff-4dd4-9c74-0dc92131d96c" providerId="ADAL" clId="{62111FB0-F094-4C47-A2E7-F2F2AA1F8061}" dt="2024-08-27T08:00:25.182" v="47" actId="478"/>
          <ac:spMkLst>
            <pc:docMk/>
            <pc:sldMk cId="122207230" sldId="2134805780"/>
            <ac:spMk id="7" creationId="{368B0F24-D845-D4AE-85C4-772AD3109705}"/>
          </ac:spMkLst>
        </pc:spChg>
        <pc:spChg chg="add mod">
          <ac:chgData name="HADHRI Moncef" userId="895ef482-96ff-4dd4-9c74-0dc92131d96c" providerId="ADAL" clId="{62111FB0-F094-4C47-A2E7-F2F2AA1F8061}" dt="2024-08-27T09:11:07.764" v="445" actId="1038"/>
          <ac:spMkLst>
            <pc:docMk/>
            <pc:sldMk cId="122207230" sldId="2134805780"/>
            <ac:spMk id="9" creationId="{139E6A85-B960-54DE-48FC-D498D39BBE45}"/>
          </ac:spMkLst>
        </pc:spChg>
        <pc:spChg chg="add mod">
          <ac:chgData name="HADHRI Moncef" userId="895ef482-96ff-4dd4-9c74-0dc92131d96c" providerId="ADAL" clId="{62111FB0-F094-4C47-A2E7-F2F2AA1F8061}" dt="2024-08-27T09:18:00.113" v="621" actId="1076"/>
          <ac:spMkLst>
            <pc:docMk/>
            <pc:sldMk cId="122207230" sldId="2134805780"/>
            <ac:spMk id="10" creationId="{8D5E1CC0-B47C-46BC-6C91-5874615B9A59}"/>
          </ac:spMkLst>
        </pc:spChg>
        <pc:picChg chg="del">
          <ac:chgData name="HADHRI Moncef" userId="895ef482-96ff-4dd4-9c74-0dc92131d96c" providerId="ADAL" clId="{62111FB0-F094-4C47-A2E7-F2F2AA1F8061}" dt="2024-08-27T08:00:24.021" v="46" actId="478"/>
          <ac:picMkLst>
            <pc:docMk/>
            <pc:sldMk cId="122207230" sldId="2134805780"/>
            <ac:picMk id="3" creationId="{BFF45B10-5C73-874E-253C-116CD17CE08A}"/>
          </ac:picMkLst>
        </pc:picChg>
        <pc:picChg chg="del mod">
          <ac:chgData name="HADHRI Moncef" userId="895ef482-96ff-4dd4-9c74-0dc92131d96c" providerId="ADAL" clId="{62111FB0-F094-4C47-A2E7-F2F2AA1F8061}" dt="2024-08-27T09:04:35.699" v="332" actId="478"/>
          <ac:picMkLst>
            <pc:docMk/>
            <pc:sldMk cId="122207230" sldId="2134805780"/>
            <ac:picMk id="5" creationId="{32D4041D-C4E9-A698-541B-D48B646C2C07}"/>
          </ac:picMkLst>
        </pc:picChg>
        <pc:picChg chg="mod">
          <ac:chgData name="HADHRI Moncef" userId="895ef482-96ff-4dd4-9c74-0dc92131d96c" providerId="ADAL" clId="{62111FB0-F094-4C47-A2E7-F2F2AA1F8061}" dt="2024-08-27T09:10:48.804" v="435" actId="1076"/>
          <ac:picMkLst>
            <pc:docMk/>
            <pc:sldMk cId="122207230" sldId="2134805780"/>
            <ac:picMk id="8" creationId="{99791E97-E242-9551-A4F1-69E45A1280EC}"/>
          </ac:picMkLst>
        </pc:picChg>
      </pc:sldChg>
      <pc:sldChg chg="addSp delSp modSp add mod modNotesTx">
        <pc:chgData name="HADHRI Moncef" userId="895ef482-96ff-4dd4-9c74-0dc92131d96c" providerId="ADAL" clId="{62111FB0-F094-4C47-A2E7-F2F2AA1F8061}" dt="2024-08-28T14:42:24.550" v="3123" actId="1076"/>
        <pc:sldMkLst>
          <pc:docMk/>
          <pc:sldMk cId="979310243" sldId="2134805958"/>
        </pc:sldMkLst>
        <pc:spChg chg="mod">
          <ac:chgData name="HADHRI Moncef" userId="895ef482-96ff-4dd4-9c74-0dc92131d96c" providerId="ADAL" clId="{62111FB0-F094-4C47-A2E7-F2F2AA1F8061}" dt="2024-08-28T14:30:15.506" v="2883" actId="20577"/>
          <ac:spMkLst>
            <pc:docMk/>
            <pc:sldMk cId="979310243" sldId="2134805958"/>
            <ac:spMk id="2" creationId="{2A24B918-CA9C-64DC-20E7-1A1D520F38A4}"/>
          </ac:spMkLst>
        </pc:spChg>
        <pc:spChg chg="mod">
          <ac:chgData name="HADHRI Moncef" userId="895ef482-96ff-4dd4-9c74-0dc92131d96c" providerId="ADAL" clId="{62111FB0-F094-4C47-A2E7-F2F2AA1F8061}" dt="2024-08-27T09:25:25.675" v="972" actId="1076"/>
          <ac:spMkLst>
            <pc:docMk/>
            <pc:sldMk cId="979310243" sldId="2134805958"/>
            <ac:spMk id="3" creationId="{CFEBD235-3894-A2DD-E544-A94F667D501B}"/>
          </ac:spMkLst>
        </pc:spChg>
        <pc:spChg chg="del">
          <ac:chgData name="HADHRI Moncef" userId="895ef482-96ff-4dd4-9c74-0dc92131d96c" providerId="ADAL" clId="{62111FB0-F094-4C47-A2E7-F2F2AA1F8061}" dt="2024-08-27T08:08:22.178" v="138" actId="478"/>
          <ac:spMkLst>
            <pc:docMk/>
            <pc:sldMk cId="979310243" sldId="2134805958"/>
            <ac:spMk id="6" creationId="{B1F42185-571A-0932-40D1-A5E1781BEB03}"/>
          </ac:spMkLst>
        </pc:spChg>
        <pc:spChg chg="add mod">
          <ac:chgData name="HADHRI Moncef" userId="895ef482-96ff-4dd4-9c74-0dc92131d96c" providerId="ADAL" clId="{62111FB0-F094-4C47-A2E7-F2F2AA1F8061}" dt="2024-08-28T14:42:24.550" v="3123" actId="1076"/>
          <ac:spMkLst>
            <pc:docMk/>
            <pc:sldMk cId="979310243" sldId="2134805958"/>
            <ac:spMk id="10" creationId="{5902A476-A91F-C43C-DE63-824014F160F7}"/>
          </ac:spMkLst>
        </pc:spChg>
        <pc:picChg chg="del">
          <ac:chgData name="HADHRI Moncef" userId="895ef482-96ff-4dd4-9c74-0dc92131d96c" providerId="ADAL" clId="{62111FB0-F094-4C47-A2E7-F2F2AA1F8061}" dt="2024-08-27T08:08:40.288" v="140" actId="478"/>
          <ac:picMkLst>
            <pc:docMk/>
            <pc:sldMk cId="979310243" sldId="2134805958"/>
            <ac:picMk id="4" creationId="{1721D727-4D11-A4B8-B530-70074080CF76}"/>
          </ac:picMkLst>
        </pc:picChg>
        <pc:picChg chg="del">
          <ac:chgData name="HADHRI Moncef" userId="895ef482-96ff-4dd4-9c74-0dc92131d96c" providerId="ADAL" clId="{62111FB0-F094-4C47-A2E7-F2F2AA1F8061}" dt="2024-08-27T08:08:36.959" v="139" actId="478"/>
          <ac:picMkLst>
            <pc:docMk/>
            <pc:sldMk cId="979310243" sldId="2134805958"/>
            <ac:picMk id="5" creationId="{C58C1AAC-1988-F490-9DBE-4CD08BD1E6B7}"/>
          </ac:picMkLst>
        </pc:picChg>
        <pc:picChg chg="del">
          <ac:chgData name="HADHRI Moncef" userId="895ef482-96ff-4dd4-9c74-0dc92131d96c" providerId="ADAL" clId="{62111FB0-F094-4C47-A2E7-F2F2AA1F8061}" dt="2024-08-27T08:14:12.459" v="141" actId="478"/>
          <ac:picMkLst>
            <pc:docMk/>
            <pc:sldMk cId="979310243" sldId="2134805958"/>
            <ac:picMk id="7" creationId="{312DF650-CAF2-6DF5-E286-A821732B45D8}"/>
          </ac:picMkLst>
        </pc:picChg>
        <pc:picChg chg="del mod">
          <ac:chgData name="HADHRI Moncef" userId="895ef482-96ff-4dd4-9c74-0dc92131d96c" providerId="ADAL" clId="{62111FB0-F094-4C47-A2E7-F2F2AA1F8061}" dt="2024-08-27T08:18:24.374" v="156" actId="478"/>
          <ac:picMkLst>
            <pc:docMk/>
            <pc:sldMk cId="979310243" sldId="2134805958"/>
            <ac:picMk id="8" creationId="{DB4D9C00-AF72-4685-5755-CFCCA4017155}"/>
          </ac:picMkLst>
        </pc:picChg>
        <pc:picChg chg="mod">
          <ac:chgData name="HADHRI Moncef" userId="895ef482-96ff-4dd4-9c74-0dc92131d96c" providerId="ADAL" clId="{62111FB0-F094-4C47-A2E7-F2F2AA1F8061}" dt="2024-08-27T09:25:22.093" v="971" actId="1035"/>
          <ac:picMkLst>
            <pc:docMk/>
            <pc:sldMk cId="979310243" sldId="2134805958"/>
            <ac:picMk id="9" creationId="{3DD39EFE-5A54-AC1B-89D4-294ED9DBA5C0}"/>
          </ac:picMkLst>
        </pc:picChg>
      </pc:sldChg>
      <pc:sldChg chg="modSp mod">
        <pc:chgData name="HADHRI Moncef" userId="895ef482-96ff-4dd4-9c74-0dc92131d96c" providerId="ADAL" clId="{62111FB0-F094-4C47-A2E7-F2F2AA1F8061}" dt="2024-09-05T10:12:16.001" v="4101" actId="255"/>
        <pc:sldMkLst>
          <pc:docMk/>
          <pc:sldMk cId="287918017" sldId="2134805962"/>
        </pc:sldMkLst>
        <pc:spChg chg="mod">
          <ac:chgData name="HADHRI Moncef" userId="895ef482-96ff-4dd4-9c74-0dc92131d96c" providerId="ADAL" clId="{62111FB0-F094-4C47-A2E7-F2F2AA1F8061}" dt="2024-09-05T10:12:16.001" v="4101" actId="255"/>
          <ac:spMkLst>
            <pc:docMk/>
            <pc:sldMk cId="287918017" sldId="2134805962"/>
            <ac:spMk id="2" creationId="{0D6422AB-1C94-4D1A-902D-40941A2EAB7C}"/>
          </ac:spMkLst>
        </pc:spChg>
        <pc:spChg chg="mod">
          <ac:chgData name="HADHRI Moncef" userId="895ef482-96ff-4dd4-9c74-0dc92131d96c" providerId="ADAL" clId="{62111FB0-F094-4C47-A2E7-F2F2AA1F8061}" dt="2024-09-05T09:56:44.200" v="4092" actId="20577"/>
          <ac:spMkLst>
            <pc:docMk/>
            <pc:sldMk cId="287918017" sldId="2134805962"/>
            <ac:spMk id="8" creationId="{EF244002-D09A-4572-BB85-053D86286CC1}"/>
          </ac:spMkLst>
        </pc:spChg>
      </pc:sldChg>
      <pc:sldChg chg="addSp delSp modSp add del mod ord">
        <pc:chgData name="HADHRI Moncef" userId="895ef482-96ff-4dd4-9c74-0dc92131d96c" providerId="ADAL" clId="{62111FB0-F094-4C47-A2E7-F2F2AA1F8061}" dt="2024-09-05T10:13:23.578" v="4139" actId="14100"/>
        <pc:sldMkLst>
          <pc:docMk/>
          <pc:sldMk cId="3890315579" sldId="2147481472"/>
        </pc:sldMkLst>
        <pc:spChg chg="mod">
          <ac:chgData name="HADHRI Moncef" userId="895ef482-96ff-4dd4-9c74-0dc92131d96c" providerId="ADAL" clId="{62111FB0-F094-4C47-A2E7-F2F2AA1F8061}" dt="2024-09-05T10:13:20.685" v="4137" actId="1076"/>
          <ac:spMkLst>
            <pc:docMk/>
            <pc:sldMk cId="3890315579" sldId="2147481472"/>
            <ac:spMk id="3" creationId="{2AAEB252-A0EE-8AB1-6ABA-90DCB50EC985}"/>
          </ac:spMkLst>
        </pc:spChg>
        <pc:spChg chg="add del mod">
          <ac:chgData name="HADHRI Moncef" userId="895ef482-96ff-4dd4-9c74-0dc92131d96c" providerId="ADAL" clId="{62111FB0-F094-4C47-A2E7-F2F2AA1F8061}" dt="2024-08-28T14:52:21.896" v="3239" actId="478"/>
          <ac:spMkLst>
            <pc:docMk/>
            <pc:sldMk cId="3890315579" sldId="2147481472"/>
            <ac:spMk id="4" creationId="{263627AF-FD49-5AA1-5801-0ED8944ECCAF}"/>
          </ac:spMkLst>
        </pc:spChg>
        <pc:spChg chg="add del mod">
          <ac:chgData name="HADHRI Moncef" userId="895ef482-96ff-4dd4-9c74-0dc92131d96c" providerId="ADAL" clId="{62111FB0-F094-4C47-A2E7-F2F2AA1F8061}" dt="2024-09-05T10:13:23.578" v="4139" actId="14100"/>
          <ac:spMkLst>
            <pc:docMk/>
            <pc:sldMk cId="3890315579" sldId="2147481472"/>
            <ac:spMk id="8" creationId="{B990E61D-FBDE-DF18-CD87-07BE45B62C4D}"/>
          </ac:spMkLst>
        </pc:spChg>
      </pc:sldChg>
      <pc:sldChg chg="addSp delSp modSp mod ord">
        <pc:chgData name="HADHRI Moncef" userId="895ef482-96ff-4dd4-9c74-0dc92131d96c" providerId="ADAL" clId="{62111FB0-F094-4C47-A2E7-F2F2AA1F8061}" dt="2024-08-29T10:20:59.970" v="3379" actId="20577"/>
        <pc:sldMkLst>
          <pc:docMk/>
          <pc:sldMk cId="623788665" sldId="2147481474"/>
        </pc:sldMkLst>
        <pc:spChg chg="mod">
          <ac:chgData name="HADHRI Moncef" userId="895ef482-96ff-4dd4-9c74-0dc92131d96c" providerId="ADAL" clId="{62111FB0-F094-4C47-A2E7-F2F2AA1F8061}" dt="2024-08-29T10:20:59.970" v="3379" actId="20577"/>
          <ac:spMkLst>
            <pc:docMk/>
            <pc:sldMk cId="623788665" sldId="2147481474"/>
            <ac:spMk id="2" creationId="{856E19AE-0A7B-4174-EF1E-1E1EF13D8B4C}"/>
          </ac:spMkLst>
        </pc:spChg>
        <pc:spChg chg="mod">
          <ac:chgData name="HADHRI Moncef" userId="895ef482-96ff-4dd4-9c74-0dc92131d96c" providerId="ADAL" clId="{62111FB0-F094-4C47-A2E7-F2F2AA1F8061}" dt="2024-08-28T14:47:58.158" v="3183" actId="113"/>
          <ac:spMkLst>
            <pc:docMk/>
            <pc:sldMk cId="623788665" sldId="2147481474"/>
            <ac:spMk id="3" creationId="{29F15428-1047-6672-6FAB-B393F856F000}"/>
          </ac:spMkLst>
        </pc:spChg>
        <pc:spChg chg="add mod">
          <ac:chgData name="HADHRI Moncef" userId="895ef482-96ff-4dd4-9c74-0dc92131d96c" providerId="ADAL" clId="{62111FB0-F094-4C47-A2E7-F2F2AA1F8061}" dt="2024-08-28T14:49:50.048" v="3228" actId="1076"/>
          <ac:spMkLst>
            <pc:docMk/>
            <pc:sldMk cId="623788665" sldId="2147481474"/>
            <ac:spMk id="4" creationId="{5FEFE10F-D752-27FB-5CF6-E36CBD73E73D}"/>
          </ac:spMkLst>
        </pc:spChg>
        <pc:spChg chg="del">
          <ac:chgData name="HADHRI Moncef" userId="895ef482-96ff-4dd4-9c74-0dc92131d96c" providerId="ADAL" clId="{62111FB0-F094-4C47-A2E7-F2F2AA1F8061}" dt="2024-08-27T14:13:51.346" v="2477" actId="478"/>
          <ac:spMkLst>
            <pc:docMk/>
            <pc:sldMk cId="623788665" sldId="2147481474"/>
            <ac:spMk id="11" creationId="{91EF8411-A949-7820-19B9-B836E8D8E365}"/>
          </ac:spMkLst>
        </pc:spChg>
        <pc:picChg chg="del mod">
          <ac:chgData name="HADHRI Moncef" userId="895ef482-96ff-4dd4-9c74-0dc92131d96c" providerId="ADAL" clId="{62111FB0-F094-4C47-A2E7-F2F2AA1F8061}" dt="2024-08-27T14:15:57.041" v="2495" actId="478"/>
          <ac:picMkLst>
            <pc:docMk/>
            <pc:sldMk cId="623788665" sldId="2147481474"/>
            <ac:picMk id="4" creationId="{074B9B05-72DB-7047-5C9C-FCF6356C59EB}"/>
          </ac:picMkLst>
        </pc:picChg>
        <pc:picChg chg="del mod">
          <ac:chgData name="HADHRI Moncef" userId="895ef482-96ff-4dd4-9c74-0dc92131d96c" providerId="ADAL" clId="{62111FB0-F094-4C47-A2E7-F2F2AA1F8061}" dt="2024-08-29T10:15:32.206" v="3347" actId="478"/>
          <ac:picMkLst>
            <pc:docMk/>
            <pc:sldMk cId="623788665" sldId="2147481474"/>
            <ac:picMk id="5" creationId="{EA2294BF-1A24-5D8F-C879-D24497062379}"/>
          </ac:picMkLst>
        </pc:picChg>
        <pc:picChg chg="mod">
          <ac:chgData name="HADHRI Moncef" userId="895ef482-96ff-4dd4-9c74-0dc92131d96c" providerId="ADAL" clId="{62111FB0-F094-4C47-A2E7-F2F2AA1F8061}" dt="2024-08-29T10:19:22.982" v="3375" actId="1037"/>
          <ac:picMkLst>
            <pc:docMk/>
            <pc:sldMk cId="623788665" sldId="2147481474"/>
            <ac:picMk id="6" creationId="{C8651BA3-44D6-B635-8144-F766CB4A38B9}"/>
          </ac:picMkLst>
        </pc:picChg>
        <pc:picChg chg="del mod">
          <ac:chgData name="HADHRI Moncef" userId="895ef482-96ff-4dd4-9c74-0dc92131d96c" providerId="ADAL" clId="{62111FB0-F094-4C47-A2E7-F2F2AA1F8061}" dt="2024-08-27T14:16:57.752" v="2505" actId="478"/>
          <ac:picMkLst>
            <pc:docMk/>
            <pc:sldMk cId="623788665" sldId="2147481474"/>
            <ac:picMk id="6" creationId="{F708B069-4EBD-73E4-6094-5C1DD78DE5FC}"/>
          </ac:picMkLst>
        </pc:picChg>
        <pc:picChg chg="del mod">
          <ac:chgData name="HADHRI Moncef" userId="895ef482-96ff-4dd4-9c74-0dc92131d96c" providerId="ADAL" clId="{62111FB0-F094-4C47-A2E7-F2F2AA1F8061}" dt="2024-08-29T10:17:25.363" v="3354" actId="478"/>
          <ac:picMkLst>
            <pc:docMk/>
            <pc:sldMk cId="623788665" sldId="2147481474"/>
            <ac:picMk id="7" creationId="{6981D743-5DAC-6B13-CE89-47D809E40E2B}"/>
          </ac:picMkLst>
        </pc:picChg>
        <pc:picChg chg="mod">
          <ac:chgData name="HADHRI Moncef" userId="895ef482-96ff-4dd4-9c74-0dc92131d96c" providerId="ADAL" clId="{62111FB0-F094-4C47-A2E7-F2F2AA1F8061}" dt="2024-08-29T10:18:09.496" v="3372" actId="1035"/>
          <ac:picMkLst>
            <pc:docMk/>
            <pc:sldMk cId="623788665" sldId="2147481474"/>
            <ac:picMk id="8" creationId="{534BF1D2-6DE3-7821-C75F-6F4C4595DB9F}"/>
          </ac:picMkLst>
        </pc:picChg>
        <pc:picChg chg="del">
          <ac:chgData name="HADHRI Moncef" userId="895ef482-96ff-4dd4-9c74-0dc92131d96c" providerId="ADAL" clId="{62111FB0-F094-4C47-A2E7-F2F2AA1F8061}" dt="2024-08-27T14:13:49.121" v="2476" actId="478"/>
          <ac:picMkLst>
            <pc:docMk/>
            <pc:sldMk cId="623788665" sldId="2147481474"/>
            <ac:picMk id="8" creationId="{86275ADB-C961-30C6-9D22-054A9CA663C3}"/>
          </ac:picMkLst>
        </pc:picChg>
        <pc:picChg chg="del">
          <ac:chgData name="HADHRI Moncef" userId="895ef482-96ff-4dd4-9c74-0dc92131d96c" providerId="ADAL" clId="{62111FB0-F094-4C47-A2E7-F2F2AA1F8061}" dt="2024-08-27T14:13:49.121" v="2476" actId="478"/>
          <ac:picMkLst>
            <pc:docMk/>
            <pc:sldMk cId="623788665" sldId="2147481474"/>
            <ac:picMk id="9" creationId="{7C62FBC6-E095-C17C-7F7D-2384D2A63A8A}"/>
          </ac:picMkLst>
        </pc:picChg>
        <pc:cxnChg chg="del">
          <ac:chgData name="HADHRI Moncef" userId="895ef482-96ff-4dd4-9c74-0dc92131d96c" providerId="ADAL" clId="{62111FB0-F094-4C47-A2E7-F2F2AA1F8061}" dt="2024-08-27T14:13:52.296" v="2478" actId="478"/>
          <ac:cxnSpMkLst>
            <pc:docMk/>
            <pc:sldMk cId="623788665" sldId="2147481474"/>
            <ac:cxnSpMk id="10" creationId="{20984CB8-1299-530F-C754-5AD001A32482}"/>
          </ac:cxnSpMkLst>
        </pc:cxnChg>
      </pc:sldChg>
      <pc:sldChg chg="addSp delSp modSp mod modNotesTx">
        <pc:chgData name="HADHRI Moncef" userId="895ef482-96ff-4dd4-9c74-0dc92131d96c" providerId="ADAL" clId="{62111FB0-F094-4C47-A2E7-F2F2AA1F8061}" dt="2024-08-28T14:29:12.815" v="2881" actId="20577"/>
        <pc:sldMkLst>
          <pc:docMk/>
          <pc:sldMk cId="396267952" sldId="2147481475"/>
        </pc:sldMkLst>
        <pc:spChg chg="mod">
          <ac:chgData name="HADHRI Moncef" userId="895ef482-96ff-4dd4-9c74-0dc92131d96c" providerId="ADAL" clId="{62111FB0-F094-4C47-A2E7-F2F2AA1F8061}" dt="2024-08-28T14:29:12.815" v="2881" actId="20577"/>
          <ac:spMkLst>
            <pc:docMk/>
            <pc:sldMk cId="396267952" sldId="2147481475"/>
            <ac:spMk id="2" creationId="{856E19AE-0A7B-4174-EF1E-1E1EF13D8B4C}"/>
          </ac:spMkLst>
        </pc:spChg>
        <pc:spChg chg="del">
          <ac:chgData name="HADHRI Moncef" userId="895ef482-96ff-4dd4-9c74-0dc92131d96c" providerId="ADAL" clId="{62111FB0-F094-4C47-A2E7-F2F2AA1F8061}" dt="2024-08-27T07:21:28.567" v="3" actId="478"/>
          <ac:spMkLst>
            <pc:docMk/>
            <pc:sldMk cId="396267952" sldId="2147481475"/>
            <ac:spMk id="4" creationId="{6519326C-AB31-5193-E7CC-3E14020CD13B}"/>
          </ac:spMkLst>
        </pc:spChg>
        <pc:spChg chg="del mod">
          <ac:chgData name="HADHRI Moncef" userId="895ef482-96ff-4dd4-9c74-0dc92131d96c" providerId="ADAL" clId="{62111FB0-F094-4C47-A2E7-F2F2AA1F8061}" dt="2024-08-27T07:21:29.430" v="5" actId="478"/>
          <ac:spMkLst>
            <pc:docMk/>
            <pc:sldMk cId="396267952" sldId="2147481475"/>
            <ac:spMk id="6" creationId="{08B9587A-E501-2A97-024F-F2CEF9BC6101}"/>
          </ac:spMkLst>
        </pc:spChg>
        <pc:spChg chg="add del">
          <ac:chgData name="HADHRI Moncef" userId="895ef482-96ff-4dd4-9c74-0dc92131d96c" providerId="ADAL" clId="{62111FB0-F094-4C47-A2E7-F2F2AA1F8061}" dt="2024-08-27T09:18:18.820" v="633" actId="22"/>
          <ac:spMkLst>
            <pc:docMk/>
            <pc:sldMk cId="396267952" sldId="2147481475"/>
            <ac:spMk id="9" creationId="{1F8A92B3-7C1D-23F4-9916-2D98E5E2A01A}"/>
          </ac:spMkLst>
        </pc:spChg>
        <pc:spChg chg="add mod">
          <ac:chgData name="HADHRI Moncef" userId="895ef482-96ff-4dd4-9c74-0dc92131d96c" providerId="ADAL" clId="{62111FB0-F094-4C47-A2E7-F2F2AA1F8061}" dt="2024-08-28T14:26:32.623" v="2842" actId="20577"/>
          <ac:spMkLst>
            <pc:docMk/>
            <pc:sldMk cId="396267952" sldId="2147481475"/>
            <ac:spMk id="10" creationId="{F9C973D4-9D44-11C0-3D38-55B85E9C83E2}"/>
          </ac:spMkLst>
        </pc:spChg>
        <pc:spChg chg="add mod">
          <ac:chgData name="HADHRI Moncef" userId="895ef482-96ff-4dd4-9c74-0dc92131d96c" providerId="ADAL" clId="{62111FB0-F094-4C47-A2E7-F2F2AA1F8061}" dt="2024-08-27T09:25:09.271" v="966" actId="207"/>
          <ac:spMkLst>
            <pc:docMk/>
            <pc:sldMk cId="396267952" sldId="2147481475"/>
            <ac:spMk id="11" creationId="{12F65B91-70C9-FF73-E7C1-B9079F77EB19}"/>
          </ac:spMkLst>
        </pc:spChg>
        <pc:picChg chg="del">
          <ac:chgData name="HADHRI Moncef" userId="895ef482-96ff-4dd4-9c74-0dc92131d96c" providerId="ADAL" clId="{62111FB0-F094-4C47-A2E7-F2F2AA1F8061}" dt="2024-08-27T07:21:26.543" v="2" actId="478"/>
          <ac:picMkLst>
            <pc:docMk/>
            <pc:sldMk cId="396267952" sldId="2147481475"/>
            <ac:picMk id="3" creationId="{7FEA6673-9BAD-670F-C74B-730A3A781C50}"/>
          </ac:picMkLst>
        </pc:picChg>
        <pc:picChg chg="mod">
          <ac:chgData name="HADHRI Moncef" userId="895ef482-96ff-4dd4-9c74-0dc92131d96c" providerId="ADAL" clId="{62111FB0-F094-4C47-A2E7-F2F2AA1F8061}" dt="2024-08-27T09:31:40.818" v="1209" actId="692"/>
          <ac:picMkLst>
            <pc:docMk/>
            <pc:sldMk cId="396267952" sldId="2147481475"/>
            <ac:picMk id="7" creationId="{040E4987-2C0A-BCA1-74B9-075AC8364010}"/>
          </ac:picMkLst>
        </pc:picChg>
      </pc:sldChg>
      <pc:sldChg chg="del ord">
        <pc:chgData name="HADHRI Moncef" userId="895ef482-96ff-4dd4-9c74-0dc92131d96c" providerId="ADAL" clId="{62111FB0-F094-4C47-A2E7-F2F2AA1F8061}" dt="2024-08-27T14:31:03.859" v="2519" actId="47"/>
        <pc:sldMkLst>
          <pc:docMk/>
          <pc:sldMk cId="3322219498" sldId="2147481493"/>
        </pc:sldMkLst>
      </pc:sldChg>
      <pc:sldChg chg="addSp delSp modSp mod ord">
        <pc:chgData name="HADHRI Moncef" userId="895ef482-96ff-4dd4-9c74-0dc92131d96c" providerId="ADAL" clId="{62111FB0-F094-4C47-A2E7-F2F2AA1F8061}" dt="2024-08-28T14:40:24.379" v="3096" actId="1076"/>
        <pc:sldMkLst>
          <pc:docMk/>
          <pc:sldMk cId="533746050" sldId="2147481494"/>
        </pc:sldMkLst>
        <pc:spChg chg="add del mod">
          <ac:chgData name="HADHRI Moncef" userId="895ef482-96ff-4dd4-9c74-0dc92131d96c" providerId="ADAL" clId="{62111FB0-F094-4C47-A2E7-F2F2AA1F8061}" dt="2024-08-27T10:49:58.056" v="1507" actId="478"/>
          <ac:spMkLst>
            <pc:docMk/>
            <pc:sldMk cId="533746050" sldId="2147481494"/>
            <ac:spMk id="4" creationId="{9EA56CEC-2EE7-525E-1147-C9089FA264CA}"/>
          </ac:spMkLst>
        </pc:spChg>
        <pc:spChg chg="mod">
          <ac:chgData name="HADHRI Moncef" userId="895ef482-96ff-4dd4-9c74-0dc92131d96c" providerId="ADAL" clId="{62111FB0-F094-4C47-A2E7-F2F2AA1F8061}" dt="2024-08-27T10:28:37.589" v="1489" actId="20577"/>
          <ac:spMkLst>
            <pc:docMk/>
            <pc:sldMk cId="533746050" sldId="2147481494"/>
            <ac:spMk id="6" creationId="{74A235D8-12D2-F27C-3499-E41FF452F6E5}"/>
          </ac:spMkLst>
        </pc:spChg>
        <pc:spChg chg="add mod">
          <ac:chgData name="HADHRI Moncef" userId="895ef482-96ff-4dd4-9c74-0dc92131d96c" providerId="ADAL" clId="{62111FB0-F094-4C47-A2E7-F2F2AA1F8061}" dt="2024-08-27T10:55:08.653" v="1840" actId="1035"/>
          <ac:spMkLst>
            <pc:docMk/>
            <pc:sldMk cId="533746050" sldId="2147481494"/>
            <ac:spMk id="8" creationId="{4774E37A-F0CB-A256-A482-62A8CD21D560}"/>
          </ac:spMkLst>
        </pc:spChg>
        <pc:spChg chg="add mod">
          <ac:chgData name="HADHRI Moncef" userId="895ef482-96ff-4dd4-9c74-0dc92131d96c" providerId="ADAL" clId="{62111FB0-F094-4C47-A2E7-F2F2AA1F8061}" dt="2024-08-27T10:50:05.711" v="1525" actId="1076"/>
          <ac:spMkLst>
            <pc:docMk/>
            <pc:sldMk cId="533746050" sldId="2147481494"/>
            <ac:spMk id="9" creationId="{4C5E91D3-2F35-4A4C-D528-CC91D1A4E0E6}"/>
          </ac:spMkLst>
        </pc:spChg>
        <pc:spChg chg="add mod">
          <ac:chgData name="HADHRI Moncef" userId="895ef482-96ff-4dd4-9c74-0dc92131d96c" providerId="ADAL" clId="{62111FB0-F094-4C47-A2E7-F2F2AA1F8061}" dt="2024-08-28T14:40:24.379" v="3096" actId="1076"/>
          <ac:spMkLst>
            <pc:docMk/>
            <pc:sldMk cId="533746050" sldId="2147481494"/>
            <ac:spMk id="10" creationId="{DD02F702-CDDC-3C8D-1657-9DAE9828EABC}"/>
          </ac:spMkLst>
        </pc:spChg>
        <pc:picChg chg="del mod">
          <ac:chgData name="HADHRI Moncef" userId="895ef482-96ff-4dd4-9c74-0dc92131d96c" providerId="ADAL" clId="{62111FB0-F094-4C47-A2E7-F2F2AA1F8061}" dt="2024-08-27T10:24:44.857" v="1466" actId="478"/>
          <ac:picMkLst>
            <pc:docMk/>
            <pc:sldMk cId="533746050" sldId="2147481494"/>
            <ac:picMk id="2" creationId="{9A81FA99-9847-0055-FC6A-FF3285D77E6E}"/>
          </ac:picMkLst>
        </pc:picChg>
        <pc:picChg chg="mod">
          <ac:chgData name="HADHRI Moncef" userId="895ef482-96ff-4dd4-9c74-0dc92131d96c" providerId="ADAL" clId="{62111FB0-F094-4C47-A2E7-F2F2AA1F8061}" dt="2024-08-27T10:55:05.005" v="1830" actId="1076"/>
          <ac:picMkLst>
            <pc:docMk/>
            <pc:sldMk cId="533746050" sldId="2147481494"/>
            <ac:picMk id="5" creationId="{18FDC851-EC63-C519-4C58-B25635A601BF}"/>
          </ac:picMkLst>
        </pc:picChg>
        <pc:picChg chg="del">
          <ac:chgData name="HADHRI Moncef" userId="895ef482-96ff-4dd4-9c74-0dc92131d96c" providerId="ADAL" clId="{62111FB0-F094-4C47-A2E7-F2F2AA1F8061}" dt="2024-08-27T10:24:43.914" v="1464" actId="478"/>
          <ac:picMkLst>
            <pc:docMk/>
            <pc:sldMk cId="533746050" sldId="2147481494"/>
            <ac:picMk id="7" creationId="{A7A903A8-5F2A-9104-7F05-BE72F89BB0EB}"/>
          </ac:picMkLst>
        </pc:picChg>
      </pc:sldChg>
      <pc:sldChg chg="del">
        <pc:chgData name="HADHRI Moncef" userId="895ef482-96ff-4dd4-9c74-0dc92131d96c" providerId="ADAL" clId="{62111FB0-F094-4C47-A2E7-F2F2AA1F8061}" dt="2024-08-27T14:30:58.183" v="2518" actId="47"/>
        <pc:sldMkLst>
          <pc:docMk/>
          <pc:sldMk cId="2193698592" sldId="2147481503"/>
        </pc:sldMkLst>
      </pc:sldChg>
      <pc:sldChg chg="addSp delSp modSp mod ord modNotesTx">
        <pc:chgData name="HADHRI Moncef" userId="895ef482-96ff-4dd4-9c74-0dc92131d96c" providerId="ADAL" clId="{62111FB0-F094-4C47-A2E7-F2F2AA1F8061}" dt="2024-08-28T14:39:02.114" v="3037" actId="1035"/>
        <pc:sldMkLst>
          <pc:docMk/>
          <pc:sldMk cId="437975101" sldId="2147481509"/>
        </pc:sldMkLst>
        <pc:spChg chg="mod">
          <ac:chgData name="HADHRI Moncef" userId="895ef482-96ff-4dd4-9c74-0dc92131d96c" providerId="ADAL" clId="{62111FB0-F094-4C47-A2E7-F2F2AA1F8061}" dt="2024-08-28T14:33:24.162" v="2974" actId="20577"/>
          <ac:spMkLst>
            <pc:docMk/>
            <pc:sldMk cId="437975101" sldId="2147481509"/>
            <ac:spMk id="2" creationId="{856E19AE-0A7B-4174-EF1E-1E1EF13D8B4C}"/>
          </ac:spMkLst>
        </pc:spChg>
        <pc:spChg chg="add mod">
          <ac:chgData name="HADHRI Moncef" userId="895ef482-96ff-4dd4-9c74-0dc92131d96c" providerId="ADAL" clId="{62111FB0-F094-4C47-A2E7-F2F2AA1F8061}" dt="2024-08-28T14:39:02.114" v="3037" actId="1035"/>
          <ac:spMkLst>
            <pc:docMk/>
            <pc:sldMk cId="437975101" sldId="2147481509"/>
            <ac:spMk id="3" creationId="{1C576310-469F-A9F6-1315-C14CC1260C00}"/>
          </ac:spMkLst>
        </pc:spChg>
        <pc:spChg chg="del">
          <ac:chgData name="HADHRI Moncef" userId="895ef482-96ff-4dd4-9c74-0dc92131d96c" providerId="ADAL" clId="{62111FB0-F094-4C47-A2E7-F2F2AA1F8061}" dt="2024-08-27T11:12:35.170" v="1994" actId="478"/>
          <ac:spMkLst>
            <pc:docMk/>
            <pc:sldMk cId="437975101" sldId="2147481509"/>
            <ac:spMk id="8" creationId="{42FACD64-1197-D099-E4A5-45AEAE406F7C}"/>
          </ac:spMkLst>
        </pc:spChg>
        <pc:spChg chg="add del mod">
          <ac:chgData name="HADHRI Moncef" userId="895ef482-96ff-4dd4-9c74-0dc92131d96c" providerId="ADAL" clId="{62111FB0-F094-4C47-A2E7-F2F2AA1F8061}" dt="2024-08-28T14:38:58.660" v="3023" actId="478"/>
          <ac:spMkLst>
            <pc:docMk/>
            <pc:sldMk cId="437975101" sldId="2147481509"/>
            <ac:spMk id="9" creationId="{F7E6B4C3-C950-06F2-6C7D-222175FAD335}"/>
          </ac:spMkLst>
        </pc:spChg>
        <pc:picChg chg="del">
          <ac:chgData name="HADHRI Moncef" userId="895ef482-96ff-4dd4-9c74-0dc92131d96c" providerId="ADAL" clId="{62111FB0-F094-4C47-A2E7-F2F2AA1F8061}" dt="2024-08-27T11:12:33.838" v="1992" actId="478"/>
          <ac:picMkLst>
            <pc:docMk/>
            <pc:sldMk cId="437975101" sldId="2147481509"/>
            <ac:picMk id="3" creationId="{DC9AABF1-609B-1387-E02B-3AE1E65C3332}"/>
          </ac:picMkLst>
        </pc:picChg>
        <pc:picChg chg="mod">
          <ac:chgData name="HADHRI Moncef" userId="895ef482-96ff-4dd4-9c74-0dc92131d96c" providerId="ADAL" clId="{62111FB0-F094-4C47-A2E7-F2F2AA1F8061}" dt="2024-08-27T11:29:07.862" v="2058" actId="1076"/>
          <ac:picMkLst>
            <pc:docMk/>
            <pc:sldMk cId="437975101" sldId="2147481509"/>
            <ac:picMk id="5" creationId="{9FFB2B92-6A37-6F12-F60D-68F15E318011}"/>
          </ac:picMkLst>
        </pc:picChg>
        <pc:picChg chg="del">
          <ac:chgData name="HADHRI Moncef" userId="895ef482-96ff-4dd4-9c74-0dc92131d96c" providerId="ADAL" clId="{62111FB0-F094-4C47-A2E7-F2F2AA1F8061}" dt="2024-08-27T11:12:31.250" v="1991" actId="478"/>
          <ac:picMkLst>
            <pc:docMk/>
            <pc:sldMk cId="437975101" sldId="2147481509"/>
            <ac:picMk id="6" creationId="{4D702661-1D4E-D630-BB48-C96062FDF0B0}"/>
          </ac:picMkLst>
        </pc:picChg>
        <pc:picChg chg="mod">
          <ac:chgData name="HADHRI Moncef" userId="895ef482-96ff-4dd4-9c74-0dc92131d96c" providerId="ADAL" clId="{62111FB0-F094-4C47-A2E7-F2F2AA1F8061}" dt="2024-08-27T11:14:52.202" v="2033" actId="1035"/>
          <ac:picMkLst>
            <pc:docMk/>
            <pc:sldMk cId="437975101" sldId="2147481509"/>
            <ac:picMk id="7" creationId="{E893C29F-D3F8-E6D0-E200-084C153C98DF}"/>
          </ac:picMkLst>
        </pc:picChg>
        <pc:cxnChg chg="del">
          <ac:chgData name="HADHRI Moncef" userId="895ef482-96ff-4dd4-9c74-0dc92131d96c" providerId="ADAL" clId="{62111FB0-F094-4C47-A2E7-F2F2AA1F8061}" dt="2024-08-27T11:12:34.686" v="1993" actId="478"/>
          <ac:cxnSpMkLst>
            <pc:docMk/>
            <pc:sldMk cId="437975101" sldId="2147481509"/>
            <ac:cxnSpMk id="10" creationId="{1CFA75D5-9D29-9690-4488-F206D45227DE}"/>
          </ac:cxnSpMkLst>
        </pc:cxnChg>
      </pc:sldChg>
      <pc:sldChg chg="addSp delSp modSp mod ord modNotesTx">
        <pc:chgData name="HADHRI Moncef" userId="895ef482-96ff-4dd4-9c74-0dc92131d96c" providerId="ADAL" clId="{62111FB0-F094-4C47-A2E7-F2F2AA1F8061}" dt="2024-08-28T14:30:51.127" v="2891" actId="20577"/>
        <pc:sldMkLst>
          <pc:docMk/>
          <pc:sldMk cId="3251150988" sldId="2147481512"/>
        </pc:sldMkLst>
        <pc:spChg chg="mod">
          <ac:chgData name="HADHRI Moncef" userId="895ef482-96ff-4dd4-9c74-0dc92131d96c" providerId="ADAL" clId="{62111FB0-F094-4C47-A2E7-F2F2AA1F8061}" dt="2024-08-28T06:33:26.172" v="2585" actId="1076"/>
          <ac:spMkLst>
            <pc:docMk/>
            <pc:sldMk cId="3251150988" sldId="2147481512"/>
            <ac:spMk id="2" creationId="{856E19AE-0A7B-4174-EF1E-1E1EF13D8B4C}"/>
          </ac:spMkLst>
        </pc:spChg>
        <pc:spChg chg="add del mod">
          <ac:chgData name="HADHRI Moncef" userId="895ef482-96ff-4dd4-9c74-0dc92131d96c" providerId="ADAL" clId="{62111FB0-F094-4C47-A2E7-F2F2AA1F8061}" dt="2024-08-27T10:11:24.866" v="1298" actId="478"/>
          <ac:spMkLst>
            <pc:docMk/>
            <pc:sldMk cId="3251150988" sldId="2147481512"/>
            <ac:spMk id="5" creationId="{01B5008D-4955-FAB4-CA78-D96C9C54A7BF}"/>
          </ac:spMkLst>
        </pc:spChg>
        <pc:spChg chg="add mod">
          <ac:chgData name="HADHRI Moncef" userId="895ef482-96ff-4dd4-9c74-0dc92131d96c" providerId="ADAL" clId="{62111FB0-F094-4C47-A2E7-F2F2AA1F8061}" dt="2024-08-27T10:12:49.358" v="1405" actId="1076"/>
          <ac:spMkLst>
            <pc:docMk/>
            <pc:sldMk cId="3251150988" sldId="2147481512"/>
            <ac:spMk id="7" creationId="{24F2D58B-D431-4907-467A-A9CA3C1368BC}"/>
          </ac:spMkLst>
        </pc:spChg>
        <pc:spChg chg="add mod">
          <ac:chgData name="HADHRI Moncef" userId="895ef482-96ff-4dd4-9c74-0dc92131d96c" providerId="ADAL" clId="{62111FB0-F094-4C47-A2E7-F2F2AA1F8061}" dt="2024-08-28T14:30:51.127" v="2891" actId="20577"/>
          <ac:spMkLst>
            <pc:docMk/>
            <pc:sldMk cId="3251150988" sldId="2147481512"/>
            <ac:spMk id="8" creationId="{BB25B0AF-3768-2990-04AF-63CBAF04B552}"/>
          </ac:spMkLst>
        </pc:spChg>
        <pc:picChg chg="del mod">
          <ac:chgData name="HADHRI Moncef" userId="895ef482-96ff-4dd4-9c74-0dc92131d96c" providerId="ADAL" clId="{62111FB0-F094-4C47-A2E7-F2F2AA1F8061}" dt="2024-08-27T10:11:24.866" v="1298" actId="478"/>
          <ac:picMkLst>
            <pc:docMk/>
            <pc:sldMk cId="3251150988" sldId="2147481512"/>
            <ac:picMk id="3" creationId="{5C833780-4178-4C2A-9A83-E25681D666CF}"/>
          </ac:picMkLst>
        </pc:picChg>
        <pc:picChg chg="mod">
          <ac:chgData name="HADHRI Moncef" userId="895ef482-96ff-4dd4-9c74-0dc92131d96c" providerId="ADAL" clId="{62111FB0-F094-4C47-A2E7-F2F2AA1F8061}" dt="2024-08-27T10:12:57.610" v="1406" actId="14100"/>
          <ac:picMkLst>
            <pc:docMk/>
            <pc:sldMk cId="3251150988" sldId="2147481512"/>
            <ac:picMk id="6" creationId="{D6307664-5B35-E723-8093-A1C065167C84}"/>
          </ac:picMkLst>
        </pc:picChg>
        <pc:picChg chg="del">
          <ac:chgData name="HADHRI Moncef" userId="895ef482-96ff-4dd4-9c74-0dc92131d96c" providerId="ADAL" clId="{62111FB0-F094-4C47-A2E7-F2F2AA1F8061}" dt="2024-08-27T09:59:28.817" v="1223" actId="478"/>
          <ac:picMkLst>
            <pc:docMk/>
            <pc:sldMk cId="3251150988" sldId="2147481512"/>
            <ac:picMk id="20" creationId="{3B9B8910-5FB5-8878-633D-0060724AB68B}"/>
          </ac:picMkLst>
        </pc:picChg>
        <pc:cxnChg chg="del">
          <ac:chgData name="HADHRI Moncef" userId="895ef482-96ff-4dd4-9c74-0dc92131d96c" providerId="ADAL" clId="{62111FB0-F094-4C47-A2E7-F2F2AA1F8061}" dt="2024-08-27T09:59:31.376" v="1224" actId="478"/>
          <ac:cxnSpMkLst>
            <pc:docMk/>
            <pc:sldMk cId="3251150988" sldId="2147481512"/>
            <ac:cxnSpMk id="21" creationId="{42A15EC8-C13F-E568-CCFF-407383CCBEA7}"/>
          </ac:cxnSpMkLst>
        </pc:cxnChg>
      </pc:sldChg>
      <pc:sldChg chg="addSp delSp modSp mod ord">
        <pc:chgData name="HADHRI Moncef" userId="895ef482-96ff-4dd4-9c74-0dc92131d96c" providerId="ADAL" clId="{62111FB0-F094-4C47-A2E7-F2F2AA1F8061}" dt="2024-09-03T07:19:21.960" v="3824" actId="1076"/>
        <pc:sldMkLst>
          <pc:docMk/>
          <pc:sldMk cId="1615390444" sldId="2147481514"/>
        </pc:sldMkLst>
        <pc:spChg chg="mod">
          <ac:chgData name="HADHRI Moncef" userId="895ef482-96ff-4dd4-9c74-0dc92131d96c" providerId="ADAL" clId="{62111FB0-F094-4C47-A2E7-F2F2AA1F8061}" dt="2024-08-28T14:44:34.716" v="3160" actId="1076"/>
          <ac:spMkLst>
            <pc:docMk/>
            <pc:sldMk cId="1615390444" sldId="2147481514"/>
            <ac:spMk id="2" creationId="{856E19AE-0A7B-4174-EF1E-1E1EF13D8B4C}"/>
          </ac:spMkLst>
        </pc:spChg>
        <pc:spChg chg="add mod">
          <ac:chgData name="HADHRI Moncef" userId="895ef482-96ff-4dd4-9c74-0dc92131d96c" providerId="ADAL" clId="{62111FB0-F094-4C47-A2E7-F2F2AA1F8061}" dt="2024-08-28T14:34:50.696" v="3022" actId="1076"/>
          <ac:spMkLst>
            <pc:docMk/>
            <pc:sldMk cId="1615390444" sldId="2147481514"/>
            <ac:spMk id="7" creationId="{A30214A5-7136-C2C7-5667-A4FC6D8C1BA0}"/>
          </ac:spMkLst>
        </pc:spChg>
        <pc:picChg chg="del mod">
          <ac:chgData name="HADHRI Moncef" userId="895ef482-96ff-4dd4-9c74-0dc92131d96c" providerId="ADAL" clId="{62111FB0-F094-4C47-A2E7-F2F2AA1F8061}" dt="2024-09-03T07:18:11.547" v="3813" actId="478"/>
          <ac:picMkLst>
            <pc:docMk/>
            <pc:sldMk cId="1615390444" sldId="2147481514"/>
            <ac:picMk id="3" creationId="{010038C0-5EF6-C70D-BF2E-A196E2BE3E42}"/>
          </ac:picMkLst>
        </pc:picChg>
        <pc:picChg chg="del">
          <ac:chgData name="HADHRI Moncef" userId="895ef482-96ff-4dd4-9c74-0dc92131d96c" providerId="ADAL" clId="{62111FB0-F094-4C47-A2E7-F2F2AA1F8061}" dt="2024-09-03T07:18:19.311" v="3814" actId="478"/>
          <ac:picMkLst>
            <pc:docMk/>
            <pc:sldMk cId="1615390444" sldId="2147481514"/>
            <ac:picMk id="5" creationId="{39DEDC0F-6C36-FEC2-380A-A8EC2670D1E3}"/>
          </ac:picMkLst>
        </pc:picChg>
        <pc:picChg chg="del mod">
          <ac:chgData name="HADHRI Moncef" userId="895ef482-96ff-4dd4-9c74-0dc92131d96c" providerId="ADAL" clId="{62111FB0-F094-4C47-A2E7-F2F2AA1F8061}" dt="2024-08-27T12:10:34.182" v="2173" actId="478"/>
          <ac:picMkLst>
            <pc:docMk/>
            <pc:sldMk cId="1615390444" sldId="2147481514"/>
            <ac:picMk id="5" creationId="{3A8E857D-9490-B8A6-1540-A8B851DF3927}"/>
          </ac:picMkLst>
        </pc:picChg>
        <pc:picChg chg="mod">
          <ac:chgData name="HADHRI Moncef" userId="895ef482-96ff-4dd4-9c74-0dc92131d96c" providerId="ADAL" clId="{62111FB0-F094-4C47-A2E7-F2F2AA1F8061}" dt="2024-08-27T12:33:10.663" v="2193" actId="14100"/>
          <ac:picMkLst>
            <pc:docMk/>
            <pc:sldMk cId="1615390444" sldId="2147481514"/>
            <ac:picMk id="6" creationId="{D0BA712B-563C-90FA-B9C3-6440830E795C}"/>
          </ac:picMkLst>
        </pc:picChg>
        <pc:picChg chg="del">
          <ac:chgData name="HADHRI Moncef" userId="895ef482-96ff-4dd4-9c74-0dc92131d96c" providerId="ADAL" clId="{62111FB0-F094-4C47-A2E7-F2F2AA1F8061}" dt="2024-09-03T07:18:30.318" v="3815" actId="478"/>
          <ac:picMkLst>
            <pc:docMk/>
            <pc:sldMk cId="1615390444" sldId="2147481514"/>
            <ac:picMk id="8" creationId="{D964F393-1E3C-E407-7207-5C169D86602B}"/>
          </ac:picMkLst>
        </pc:picChg>
        <pc:picChg chg="del mod">
          <ac:chgData name="HADHRI Moncef" userId="895ef482-96ff-4dd4-9c74-0dc92131d96c" providerId="ADAL" clId="{62111FB0-F094-4C47-A2E7-F2F2AA1F8061}" dt="2024-08-27T12:11:24.852" v="2175" actId="478"/>
          <ac:picMkLst>
            <pc:docMk/>
            <pc:sldMk cId="1615390444" sldId="2147481514"/>
            <ac:picMk id="9" creationId="{2BC2612C-F313-034F-ADC5-BC224EEC968F}"/>
          </ac:picMkLst>
        </pc:picChg>
        <pc:picChg chg="del mod">
          <ac:chgData name="HADHRI Moncef" userId="895ef482-96ff-4dd4-9c74-0dc92131d96c" providerId="ADAL" clId="{62111FB0-F094-4C47-A2E7-F2F2AA1F8061}" dt="2024-09-03T07:19:09.399" v="3819" actId="478"/>
          <ac:picMkLst>
            <pc:docMk/>
            <pc:sldMk cId="1615390444" sldId="2147481514"/>
            <ac:picMk id="9" creationId="{8DFEBA52-1182-A070-6A33-0936D6204AC6}"/>
          </ac:picMkLst>
        </pc:picChg>
        <pc:picChg chg="mod">
          <ac:chgData name="HADHRI Moncef" userId="895ef482-96ff-4dd4-9c74-0dc92131d96c" providerId="ADAL" clId="{62111FB0-F094-4C47-A2E7-F2F2AA1F8061}" dt="2024-09-03T07:19:21.960" v="3824" actId="1076"/>
          <ac:picMkLst>
            <pc:docMk/>
            <pc:sldMk cId="1615390444" sldId="2147481514"/>
            <ac:picMk id="10" creationId="{02D9CA1B-A8E0-BB8F-018B-614603F09FD9}"/>
          </ac:picMkLst>
        </pc:picChg>
        <pc:picChg chg="del">
          <ac:chgData name="HADHRI Moncef" userId="895ef482-96ff-4dd4-9c74-0dc92131d96c" providerId="ADAL" clId="{62111FB0-F094-4C47-A2E7-F2F2AA1F8061}" dt="2024-08-27T12:09:12.860" v="2162" actId="478"/>
          <ac:picMkLst>
            <pc:docMk/>
            <pc:sldMk cId="1615390444" sldId="2147481514"/>
            <ac:picMk id="12" creationId="{9F25AE24-A8CB-0DA1-460B-38A3B9799B3A}"/>
          </ac:picMkLst>
        </pc:picChg>
        <pc:cxnChg chg="del mod">
          <ac:chgData name="HADHRI Moncef" userId="895ef482-96ff-4dd4-9c74-0dc92131d96c" providerId="ADAL" clId="{62111FB0-F094-4C47-A2E7-F2F2AA1F8061}" dt="2024-08-27T12:34:35.942" v="2216" actId="478"/>
          <ac:cxnSpMkLst>
            <pc:docMk/>
            <pc:sldMk cId="1615390444" sldId="2147481514"/>
            <ac:cxnSpMk id="13" creationId="{8F7C304E-7742-9EBB-4779-3FE0DAC6B095}"/>
          </ac:cxnSpMkLst>
        </pc:cxnChg>
      </pc:sldChg>
      <pc:sldChg chg="addSp delSp modSp mod ord">
        <pc:chgData name="HADHRI Moncef" userId="895ef482-96ff-4dd4-9c74-0dc92131d96c" providerId="ADAL" clId="{62111FB0-F094-4C47-A2E7-F2F2AA1F8061}" dt="2024-09-03T08:43:37.719" v="4054" actId="20577"/>
        <pc:sldMkLst>
          <pc:docMk/>
          <pc:sldMk cId="356518786" sldId="2147481515"/>
        </pc:sldMkLst>
        <pc:spChg chg="mod">
          <ac:chgData name="HADHRI Moncef" userId="895ef482-96ff-4dd4-9c74-0dc92131d96c" providerId="ADAL" clId="{62111FB0-F094-4C47-A2E7-F2F2AA1F8061}" dt="2024-09-03T08:43:37.719" v="4054" actId="20577"/>
          <ac:spMkLst>
            <pc:docMk/>
            <pc:sldMk cId="356518786" sldId="2147481515"/>
            <ac:spMk id="2" creationId="{856E19AE-0A7B-4174-EF1E-1E1EF13D8B4C}"/>
          </ac:spMkLst>
        </pc:spChg>
        <pc:spChg chg="mod">
          <ac:chgData name="HADHRI Moncef" userId="895ef482-96ff-4dd4-9c74-0dc92131d96c" providerId="ADAL" clId="{62111FB0-F094-4C47-A2E7-F2F2AA1F8061}" dt="2024-08-28T14:46:36.976" v="3171" actId="1076"/>
          <ac:spMkLst>
            <pc:docMk/>
            <pc:sldMk cId="356518786" sldId="2147481515"/>
            <ac:spMk id="5" creationId="{2B31B7AD-BFEC-5C6F-70BF-D6AFF743F24F}"/>
          </ac:spMkLst>
        </pc:spChg>
        <pc:spChg chg="add mod">
          <ac:chgData name="HADHRI Moncef" userId="895ef482-96ff-4dd4-9c74-0dc92131d96c" providerId="ADAL" clId="{62111FB0-F094-4C47-A2E7-F2F2AA1F8061}" dt="2024-08-28T14:51:15.288" v="3231" actId="14100"/>
          <ac:spMkLst>
            <pc:docMk/>
            <pc:sldMk cId="356518786" sldId="2147481515"/>
            <ac:spMk id="8" creationId="{FF9CB2F8-AD0E-C469-8A16-ED7812D5CEF0}"/>
          </ac:spMkLst>
        </pc:spChg>
        <pc:picChg chg="mod">
          <ac:chgData name="HADHRI Moncef" userId="895ef482-96ff-4dd4-9c74-0dc92131d96c" providerId="ADAL" clId="{62111FB0-F094-4C47-A2E7-F2F2AA1F8061}" dt="2024-08-28T14:46:24.008" v="3169" actId="14100"/>
          <ac:picMkLst>
            <pc:docMk/>
            <pc:sldMk cId="356518786" sldId="2147481515"/>
            <ac:picMk id="6" creationId="{1F017AE7-8CD0-E564-E2C9-2EF729EB27CF}"/>
          </ac:picMkLst>
        </pc:picChg>
        <pc:picChg chg="mod">
          <ac:chgData name="HADHRI Moncef" userId="895ef482-96ff-4dd4-9c74-0dc92131d96c" providerId="ADAL" clId="{62111FB0-F094-4C47-A2E7-F2F2AA1F8061}" dt="2024-08-27T13:37:02.797" v="2271" actId="1076"/>
          <ac:picMkLst>
            <pc:docMk/>
            <pc:sldMk cId="356518786" sldId="2147481515"/>
            <ac:picMk id="7" creationId="{2DB97474-5869-E118-CDFD-AC00CAAD2FBC}"/>
          </ac:picMkLst>
        </pc:picChg>
        <pc:picChg chg="del">
          <ac:chgData name="HADHRI Moncef" userId="895ef482-96ff-4dd4-9c74-0dc92131d96c" providerId="ADAL" clId="{62111FB0-F094-4C47-A2E7-F2F2AA1F8061}" dt="2024-08-27T13:36:10.398" v="2247" actId="478"/>
          <ac:picMkLst>
            <pc:docMk/>
            <pc:sldMk cId="356518786" sldId="2147481515"/>
            <ac:picMk id="8" creationId="{F7AE7C50-10CE-B975-A447-E3E68DEBC72A}"/>
          </ac:picMkLst>
        </pc:picChg>
        <pc:picChg chg="add del mod">
          <ac:chgData name="HADHRI Moncef" userId="895ef482-96ff-4dd4-9c74-0dc92131d96c" providerId="ADAL" clId="{62111FB0-F094-4C47-A2E7-F2F2AA1F8061}" dt="2024-08-27T13:35:10.879" v="2237" actId="478"/>
          <ac:picMkLst>
            <pc:docMk/>
            <pc:sldMk cId="356518786" sldId="2147481515"/>
            <ac:picMk id="10" creationId="{278618D0-E204-2222-3F0F-5ED9368850E8}"/>
          </ac:picMkLst>
        </pc:picChg>
        <pc:cxnChg chg="mod">
          <ac:chgData name="HADHRI Moncef" userId="895ef482-96ff-4dd4-9c74-0dc92131d96c" providerId="ADAL" clId="{62111FB0-F094-4C47-A2E7-F2F2AA1F8061}" dt="2024-08-28T14:46:36.976" v="3171" actId="1076"/>
          <ac:cxnSpMkLst>
            <pc:docMk/>
            <pc:sldMk cId="356518786" sldId="2147481515"/>
            <ac:cxnSpMk id="3" creationId="{D4082652-00AE-7FC2-4366-9244A9074A88}"/>
          </ac:cxnSpMkLst>
        </pc:cxnChg>
        <pc:cxnChg chg="add mod">
          <ac:chgData name="HADHRI Moncef" userId="895ef482-96ff-4dd4-9c74-0dc92131d96c" providerId="ADAL" clId="{62111FB0-F094-4C47-A2E7-F2F2AA1F8061}" dt="2024-08-28T14:46:25.753" v="3170" actId="1076"/>
          <ac:cxnSpMkLst>
            <pc:docMk/>
            <pc:sldMk cId="356518786" sldId="2147481515"/>
            <ac:cxnSpMk id="9" creationId="{AC748A21-AB2B-7316-46CA-B82FD367CE0B}"/>
          </ac:cxnSpMkLst>
        </pc:cxnChg>
        <pc:cxnChg chg="del mod">
          <ac:chgData name="HADHRI Moncef" userId="895ef482-96ff-4dd4-9c74-0dc92131d96c" providerId="ADAL" clId="{62111FB0-F094-4C47-A2E7-F2F2AA1F8061}" dt="2024-08-27T13:37:27.958" v="2277" actId="478"/>
          <ac:cxnSpMkLst>
            <pc:docMk/>
            <pc:sldMk cId="356518786" sldId="2147481515"/>
            <ac:cxnSpMk id="12" creationId="{75BC5F37-52DA-70A6-CCB6-DCA53DC9D459}"/>
          </ac:cxnSpMkLst>
        </pc:cxnChg>
      </pc:sldChg>
      <pc:sldChg chg="del">
        <pc:chgData name="HADHRI Moncef" userId="895ef482-96ff-4dd4-9c74-0dc92131d96c" providerId="ADAL" clId="{62111FB0-F094-4C47-A2E7-F2F2AA1F8061}" dt="2024-08-27T14:30:58.183" v="2518" actId="47"/>
        <pc:sldMkLst>
          <pc:docMk/>
          <pc:sldMk cId="239603962" sldId="2147481516"/>
        </pc:sldMkLst>
      </pc:sldChg>
      <pc:sldChg chg="add del ord">
        <pc:chgData name="HADHRI Moncef" userId="895ef482-96ff-4dd4-9c74-0dc92131d96c" providerId="ADAL" clId="{62111FB0-F094-4C47-A2E7-F2F2AA1F8061}" dt="2024-08-27T14:31:07.247" v="2520" actId="47"/>
        <pc:sldMkLst>
          <pc:docMk/>
          <pc:sldMk cId="1456117342" sldId="2147481517"/>
        </pc:sldMkLst>
      </pc:sldChg>
      <pc:sldChg chg="addSp delSp modSp add mod">
        <pc:chgData name="HADHRI Moncef" userId="895ef482-96ff-4dd4-9c74-0dc92131d96c" providerId="ADAL" clId="{62111FB0-F094-4C47-A2E7-F2F2AA1F8061}" dt="2024-08-28T14:40:54.368" v="3106" actId="1035"/>
        <pc:sldMkLst>
          <pc:docMk/>
          <pc:sldMk cId="1243861306" sldId="2147481518"/>
        </pc:sldMkLst>
        <pc:spChg chg="mod">
          <ac:chgData name="HADHRI Moncef" userId="895ef482-96ff-4dd4-9c74-0dc92131d96c" providerId="ADAL" clId="{62111FB0-F094-4C47-A2E7-F2F2AA1F8061}" dt="2024-08-27T09:47:16.354" v="1222" actId="1076"/>
          <ac:spMkLst>
            <pc:docMk/>
            <pc:sldMk cId="1243861306" sldId="2147481518"/>
            <ac:spMk id="2" creationId="{2A24B918-CA9C-64DC-20E7-1A1D520F38A4}"/>
          </ac:spMkLst>
        </pc:spChg>
        <pc:spChg chg="mod">
          <ac:chgData name="HADHRI Moncef" userId="895ef482-96ff-4dd4-9c74-0dc92131d96c" providerId="ADAL" clId="{62111FB0-F094-4C47-A2E7-F2F2AA1F8061}" dt="2024-08-27T09:29:43.413" v="1207" actId="1076"/>
          <ac:spMkLst>
            <pc:docMk/>
            <pc:sldMk cId="1243861306" sldId="2147481518"/>
            <ac:spMk id="3" creationId="{CFEBD235-3894-A2DD-E544-A94F667D501B}"/>
          </ac:spMkLst>
        </pc:spChg>
        <pc:spChg chg="add mod">
          <ac:chgData name="HADHRI Moncef" userId="895ef482-96ff-4dd4-9c74-0dc92131d96c" providerId="ADAL" clId="{62111FB0-F094-4C47-A2E7-F2F2AA1F8061}" dt="2024-08-28T14:40:54.368" v="3106" actId="1035"/>
          <ac:spMkLst>
            <pc:docMk/>
            <pc:sldMk cId="1243861306" sldId="2147481518"/>
            <ac:spMk id="5" creationId="{A94652A6-191C-57C3-1F13-1095E4AFBB40}"/>
          </ac:spMkLst>
        </pc:spChg>
        <pc:spChg chg="add del mod">
          <ac:chgData name="HADHRI Moncef" userId="895ef482-96ff-4dd4-9c74-0dc92131d96c" providerId="ADAL" clId="{62111FB0-F094-4C47-A2E7-F2F2AA1F8061}" dt="2024-08-27T09:31:28.333" v="1208" actId="478"/>
          <ac:spMkLst>
            <pc:docMk/>
            <pc:sldMk cId="1243861306" sldId="2147481518"/>
            <ac:spMk id="5" creationId="{EE9750B6-C1AA-05D7-ED27-5198B3BCFF46}"/>
          </ac:spMkLst>
        </pc:spChg>
        <pc:picChg chg="mod">
          <ac:chgData name="HADHRI Moncef" userId="895ef482-96ff-4dd4-9c74-0dc92131d96c" providerId="ADAL" clId="{62111FB0-F094-4C47-A2E7-F2F2AA1F8061}" dt="2024-08-27T09:29:37.088" v="1205" actId="1035"/>
          <ac:picMkLst>
            <pc:docMk/>
            <pc:sldMk cId="1243861306" sldId="2147481518"/>
            <ac:picMk id="4" creationId="{C6F93ABC-7BED-4226-62AE-0EF77B0124E8}"/>
          </ac:picMkLst>
        </pc:picChg>
        <pc:picChg chg="del mod">
          <ac:chgData name="HADHRI Moncef" userId="895ef482-96ff-4dd4-9c74-0dc92131d96c" providerId="ADAL" clId="{62111FB0-F094-4C47-A2E7-F2F2AA1F8061}" dt="2024-08-27T08:57:09.610" v="186" actId="478"/>
          <ac:picMkLst>
            <pc:docMk/>
            <pc:sldMk cId="1243861306" sldId="2147481518"/>
            <ac:picMk id="9" creationId="{3DD39EFE-5A54-AC1B-89D4-294ED9DBA5C0}"/>
          </ac:picMkLst>
        </pc:picChg>
      </pc:sldChg>
      <pc:sldChg chg="addSp delSp modSp add mod modNotesTx">
        <pc:chgData name="HADHRI Moncef" userId="895ef482-96ff-4dd4-9c74-0dc92131d96c" providerId="ADAL" clId="{62111FB0-F094-4C47-A2E7-F2F2AA1F8061}" dt="2024-08-28T06:31:37.939" v="2575" actId="1038"/>
        <pc:sldMkLst>
          <pc:docMk/>
          <pc:sldMk cId="967557179" sldId="2147481519"/>
        </pc:sldMkLst>
        <pc:spChg chg="add mod">
          <ac:chgData name="HADHRI Moncef" userId="895ef482-96ff-4dd4-9c74-0dc92131d96c" providerId="ADAL" clId="{62111FB0-F094-4C47-A2E7-F2F2AA1F8061}" dt="2024-08-27T09:16:13.171" v="479" actId="255"/>
          <ac:spMkLst>
            <pc:docMk/>
            <pc:sldMk cId="967557179" sldId="2147481519"/>
            <ac:spMk id="3" creationId="{C3CA16D8-97B3-A757-86BF-15CE9BB54499}"/>
          </ac:spMkLst>
        </pc:spChg>
        <pc:spChg chg="add mod">
          <ac:chgData name="HADHRI Moncef" userId="895ef482-96ff-4dd4-9c74-0dc92131d96c" providerId="ADAL" clId="{62111FB0-F094-4C47-A2E7-F2F2AA1F8061}" dt="2024-08-28T06:31:37.939" v="2575" actId="1038"/>
          <ac:spMkLst>
            <pc:docMk/>
            <pc:sldMk cId="967557179" sldId="2147481519"/>
            <ac:spMk id="4" creationId="{254BD1F8-9653-93BD-AB49-7CC16C1E7AC3}"/>
          </ac:spMkLst>
        </pc:spChg>
        <pc:spChg chg="add del mod">
          <ac:chgData name="HADHRI Moncef" userId="895ef482-96ff-4dd4-9c74-0dc92131d96c" providerId="ADAL" clId="{62111FB0-F094-4C47-A2E7-F2F2AA1F8061}" dt="2024-08-27T09:16:41.251" v="482" actId="478"/>
          <ac:spMkLst>
            <pc:docMk/>
            <pc:sldMk cId="967557179" sldId="2147481519"/>
            <ac:spMk id="4" creationId="{E0E0CABB-E1A1-9D70-EE26-7F5C2681A759}"/>
          </ac:spMkLst>
        </pc:spChg>
        <pc:spChg chg="mod">
          <ac:chgData name="HADHRI Moncef" userId="895ef482-96ff-4dd4-9c74-0dc92131d96c" providerId="ADAL" clId="{62111FB0-F094-4C47-A2E7-F2F2AA1F8061}" dt="2024-08-27T09:05:59.434" v="414" actId="20577"/>
          <ac:spMkLst>
            <pc:docMk/>
            <pc:sldMk cId="967557179" sldId="2147481519"/>
            <ac:spMk id="6" creationId="{74A235D8-12D2-F27C-3499-E41FF452F6E5}"/>
          </ac:spMkLst>
        </pc:spChg>
        <pc:spChg chg="add mod">
          <ac:chgData name="HADHRI Moncef" userId="895ef482-96ff-4dd4-9c74-0dc92131d96c" providerId="ADAL" clId="{62111FB0-F094-4C47-A2E7-F2F2AA1F8061}" dt="2024-08-27T10:28:50.495" v="1491" actId="1076"/>
          <ac:spMkLst>
            <pc:docMk/>
            <pc:sldMk cId="967557179" sldId="2147481519"/>
            <ac:spMk id="7" creationId="{3CDE831F-2CDB-E87B-7437-6FE69F34F28A}"/>
          </ac:spMkLst>
        </pc:spChg>
      </pc:sldChg>
      <pc:sldChg chg="delSp modSp add mod ord">
        <pc:chgData name="HADHRI Moncef" userId="895ef482-96ff-4dd4-9c74-0dc92131d96c" providerId="ADAL" clId="{62111FB0-F094-4C47-A2E7-F2F2AA1F8061}" dt="2024-09-03T08:43:25.332" v="4051" actId="20577"/>
        <pc:sldMkLst>
          <pc:docMk/>
          <pc:sldMk cId="2886545840" sldId="2147481520"/>
        </pc:sldMkLst>
        <pc:spChg chg="mod">
          <ac:chgData name="HADHRI Moncef" userId="895ef482-96ff-4dd4-9c74-0dc92131d96c" providerId="ADAL" clId="{62111FB0-F094-4C47-A2E7-F2F2AA1F8061}" dt="2024-09-03T08:43:25.332" v="4051" actId="20577"/>
          <ac:spMkLst>
            <pc:docMk/>
            <pc:sldMk cId="2886545840" sldId="2147481520"/>
            <ac:spMk id="2" creationId="{856E19AE-0A7B-4174-EF1E-1E1EF13D8B4C}"/>
          </ac:spMkLst>
        </pc:spChg>
        <pc:spChg chg="del">
          <ac:chgData name="HADHRI Moncef" userId="895ef482-96ff-4dd4-9c74-0dc92131d96c" providerId="ADAL" clId="{62111FB0-F094-4C47-A2E7-F2F2AA1F8061}" dt="2024-08-29T12:04:01.475" v="3383" actId="478"/>
          <ac:spMkLst>
            <pc:docMk/>
            <pc:sldMk cId="2886545840" sldId="2147481520"/>
            <ac:spMk id="5" creationId="{2B31B7AD-BFEC-5C6F-70BF-D6AFF743F24F}"/>
          </ac:spMkLst>
        </pc:spChg>
        <pc:spChg chg="del mod">
          <ac:chgData name="HADHRI Moncef" userId="895ef482-96ff-4dd4-9c74-0dc92131d96c" providerId="ADAL" clId="{62111FB0-F094-4C47-A2E7-F2F2AA1F8061}" dt="2024-08-29T12:04:04.656" v="3386" actId="478"/>
          <ac:spMkLst>
            <pc:docMk/>
            <pc:sldMk cId="2886545840" sldId="2147481520"/>
            <ac:spMk id="8" creationId="{FF9CB2F8-AD0E-C469-8A16-ED7812D5CEF0}"/>
          </ac:spMkLst>
        </pc:spChg>
        <pc:picChg chg="del">
          <ac:chgData name="HADHRI Moncef" userId="895ef482-96ff-4dd4-9c74-0dc92131d96c" providerId="ADAL" clId="{62111FB0-F094-4C47-A2E7-F2F2AA1F8061}" dt="2024-08-29T12:03:58.813" v="3381" actId="478"/>
          <ac:picMkLst>
            <pc:docMk/>
            <pc:sldMk cId="2886545840" sldId="2147481520"/>
            <ac:picMk id="6" creationId="{1F017AE7-8CD0-E564-E2C9-2EF729EB27CF}"/>
          </ac:picMkLst>
        </pc:picChg>
        <pc:picChg chg="del">
          <ac:chgData name="HADHRI Moncef" userId="895ef482-96ff-4dd4-9c74-0dc92131d96c" providerId="ADAL" clId="{62111FB0-F094-4C47-A2E7-F2F2AA1F8061}" dt="2024-08-29T12:04:07.232" v="3387" actId="478"/>
          <ac:picMkLst>
            <pc:docMk/>
            <pc:sldMk cId="2886545840" sldId="2147481520"/>
            <ac:picMk id="7" creationId="{2DB97474-5869-E118-CDFD-AC00CAAD2FBC}"/>
          </ac:picMkLst>
        </pc:picChg>
        <pc:picChg chg="del mod">
          <ac:chgData name="HADHRI Moncef" userId="895ef482-96ff-4dd4-9c74-0dc92131d96c" providerId="ADAL" clId="{62111FB0-F094-4C47-A2E7-F2F2AA1F8061}" dt="2024-08-29T12:06:10.566" v="3390" actId="478"/>
          <ac:picMkLst>
            <pc:docMk/>
            <pc:sldMk cId="2886545840" sldId="2147481520"/>
            <ac:picMk id="10" creationId="{5844953F-AE93-AB23-3771-5629424B665C}"/>
          </ac:picMkLst>
        </pc:picChg>
        <pc:picChg chg="del mod">
          <ac:chgData name="HADHRI Moncef" userId="895ef482-96ff-4dd4-9c74-0dc92131d96c" providerId="ADAL" clId="{62111FB0-F094-4C47-A2E7-F2F2AA1F8061}" dt="2024-08-29T12:34:39.995" v="3531" actId="478"/>
          <ac:picMkLst>
            <pc:docMk/>
            <pc:sldMk cId="2886545840" sldId="2147481520"/>
            <ac:picMk id="11" creationId="{960F4724-E0A4-AE68-7B44-2659A2869C84}"/>
          </ac:picMkLst>
        </pc:picChg>
        <pc:picChg chg="mod">
          <ac:chgData name="HADHRI Moncef" userId="895ef482-96ff-4dd4-9c74-0dc92131d96c" providerId="ADAL" clId="{62111FB0-F094-4C47-A2E7-F2F2AA1F8061}" dt="2024-08-29T12:35:08.223" v="3537" actId="1076"/>
          <ac:picMkLst>
            <pc:docMk/>
            <pc:sldMk cId="2886545840" sldId="2147481520"/>
            <ac:picMk id="12" creationId="{BACCABF5-E686-BC50-A8CD-DD5E36F1A5D4}"/>
          </ac:picMkLst>
        </pc:picChg>
        <pc:picChg chg="mod">
          <ac:chgData name="HADHRI Moncef" userId="895ef482-96ff-4dd4-9c74-0dc92131d96c" providerId="ADAL" clId="{62111FB0-F094-4C47-A2E7-F2F2AA1F8061}" dt="2024-08-29T12:35:28.406" v="3540" actId="1076"/>
          <ac:picMkLst>
            <pc:docMk/>
            <pc:sldMk cId="2886545840" sldId="2147481520"/>
            <ac:picMk id="13" creationId="{D390AEA3-0BCD-42D9-9D71-F8AC11B8EDEF}"/>
          </ac:picMkLst>
        </pc:picChg>
        <pc:cxnChg chg="del">
          <ac:chgData name="HADHRI Moncef" userId="895ef482-96ff-4dd4-9c74-0dc92131d96c" providerId="ADAL" clId="{62111FB0-F094-4C47-A2E7-F2F2AA1F8061}" dt="2024-08-29T12:04:03.321" v="3385" actId="478"/>
          <ac:cxnSpMkLst>
            <pc:docMk/>
            <pc:sldMk cId="2886545840" sldId="2147481520"/>
            <ac:cxnSpMk id="3" creationId="{D4082652-00AE-7FC2-4366-9244A9074A88}"/>
          </ac:cxnSpMkLst>
        </pc:cxnChg>
        <pc:cxnChg chg="del">
          <ac:chgData name="HADHRI Moncef" userId="895ef482-96ff-4dd4-9c74-0dc92131d96c" providerId="ADAL" clId="{62111FB0-F094-4C47-A2E7-F2F2AA1F8061}" dt="2024-08-29T12:04:00.086" v="3382" actId="478"/>
          <ac:cxnSpMkLst>
            <pc:docMk/>
            <pc:sldMk cId="2886545840" sldId="2147481520"/>
            <ac:cxnSpMk id="9" creationId="{AC748A21-AB2B-7316-46CA-B82FD367CE0B}"/>
          </ac:cxnSpMkLst>
        </pc:cxnChg>
      </pc:sldChg>
      <pc:sldChg chg="addSp delSp modSp add del mod ord">
        <pc:chgData name="HADHRI Moncef" userId="895ef482-96ff-4dd4-9c74-0dc92131d96c" providerId="ADAL" clId="{62111FB0-F094-4C47-A2E7-F2F2AA1F8061}" dt="2024-08-28T06:36:20.861" v="2615" actId="47"/>
        <pc:sldMkLst>
          <pc:docMk/>
          <pc:sldMk cId="3613766547" sldId="2147481520"/>
        </pc:sldMkLst>
        <pc:spChg chg="mod">
          <ac:chgData name="HADHRI Moncef" userId="895ef482-96ff-4dd4-9c74-0dc92131d96c" providerId="ADAL" clId="{62111FB0-F094-4C47-A2E7-F2F2AA1F8061}" dt="2024-08-27T12:03:34.893" v="2159" actId="20577"/>
          <ac:spMkLst>
            <pc:docMk/>
            <pc:sldMk cId="3613766547" sldId="2147481520"/>
            <ac:spMk id="6" creationId="{74A235D8-12D2-F27C-3499-E41FF452F6E5}"/>
          </ac:spMkLst>
        </pc:spChg>
        <pc:spChg chg="del">
          <ac:chgData name="HADHRI Moncef" userId="895ef482-96ff-4dd4-9c74-0dc92131d96c" providerId="ADAL" clId="{62111FB0-F094-4C47-A2E7-F2F2AA1F8061}" dt="2024-08-27T10:55:56.676" v="1848" actId="478"/>
          <ac:spMkLst>
            <pc:docMk/>
            <pc:sldMk cId="3613766547" sldId="2147481520"/>
            <ac:spMk id="8" creationId="{4774E37A-F0CB-A256-A482-62A8CD21D560}"/>
          </ac:spMkLst>
        </pc:spChg>
        <pc:spChg chg="del">
          <ac:chgData name="HADHRI Moncef" userId="895ef482-96ff-4dd4-9c74-0dc92131d96c" providerId="ADAL" clId="{62111FB0-F094-4C47-A2E7-F2F2AA1F8061}" dt="2024-08-27T10:55:55.531" v="1847" actId="478"/>
          <ac:spMkLst>
            <pc:docMk/>
            <pc:sldMk cId="3613766547" sldId="2147481520"/>
            <ac:spMk id="9" creationId="{4C5E91D3-2F35-4A4C-D528-CC91D1A4E0E6}"/>
          </ac:spMkLst>
        </pc:spChg>
        <pc:spChg chg="del">
          <ac:chgData name="HADHRI Moncef" userId="895ef482-96ff-4dd4-9c74-0dc92131d96c" providerId="ADAL" clId="{62111FB0-F094-4C47-A2E7-F2F2AA1F8061}" dt="2024-08-27T10:56:54.410" v="1852" actId="478"/>
          <ac:spMkLst>
            <pc:docMk/>
            <pc:sldMk cId="3613766547" sldId="2147481520"/>
            <ac:spMk id="10" creationId="{DD02F702-CDDC-3C8D-1657-9DAE9828EABC}"/>
          </ac:spMkLst>
        </pc:spChg>
        <pc:spChg chg="add mod">
          <ac:chgData name="HADHRI Moncef" userId="895ef482-96ff-4dd4-9c74-0dc92131d96c" providerId="ADAL" clId="{62111FB0-F094-4C47-A2E7-F2F2AA1F8061}" dt="2024-08-28T06:36:18.009" v="2614" actId="1076"/>
          <ac:spMkLst>
            <pc:docMk/>
            <pc:sldMk cId="3613766547" sldId="2147481520"/>
            <ac:spMk id="12" creationId="{66F15220-07CA-7D4A-5453-44DB726528F5}"/>
          </ac:spMkLst>
        </pc:spChg>
        <pc:picChg chg="mod">
          <ac:chgData name="HADHRI Moncef" userId="895ef482-96ff-4dd4-9c74-0dc92131d96c" providerId="ADAL" clId="{62111FB0-F094-4C47-A2E7-F2F2AA1F8061}" dt="2024-08-28T06:35:59.207" v="2605" actId="1076"/>
          <ac:picMkLst>
            <pc:docMk/>
            <pc:sldMk cId="3613766547" sldId="2147481520"/>
            <ac:picMk id="2" creationId="{D861BC56-283B-0A69-5930-BE7AF56DB820}"/>
          </ac:picMkLst>
        </pc:picChg>
        <pc:picChg chg="mod">
          <ac:chgData name="HADHRI Moncef" userId="895ef482-96ff-4dd4-9c74-0dc92131d96c" providerId="ADAL" clId="{62111FB0-F094-4C47-A2E7-F2F2AA1F8061}" dt="2024-08-28T06:36:00.921" v="2606" actId="1076"/>
          <ac:picMkLst>
            <pc:docMk/>
            <pc:sldMk cId="3613766547" sldId="2147481520"/>
            <ac:picMk id="4" creationId="{DC7781B3-6A83-4BCD-CC5F-A54606858B32}"/>
          </ac:picMkLst>
        </pc:picChg>
        <pc:picChg chg="del">
          <ac:chgData name="HADHRI Moncef" userId="895ef482-96ff-4dd4-9c74-0dc92131d96c" providerId="ADAL" clId="{62111FB0-F094-4C47-A2E7-F2F2AA1F8061}" dt="2024-08-27T10:55:53.394" v="1846" actId="478"/>
          <ac:picMkLst>
            <pc:docMk/>
            <pc:sldMk cId="3613766547" sldId="2147481520"/>
            <ac:picMk id="5" creationId="{18FDC851-EC63-C519-4C58-B25635A601BF}"/>
          </ac:picMkLst>
        </pc:picChg>
        <pc:picChg chg="del mod">
          <ac:chgData name="HADHRI Moncef" userId="895ef482-96ff-4dd4-9c74-0dc92131d96c" providerId="ADAL" clId="{62111FB0-F094-4C47-A2E7-F2F2AA1F8061}" dt="2024-08-28T06:35:51.751" v="2603" actId="478"/>
          <ac:picMkLst>
            <pc:docMk/>
            <pc:sldMk cId="3613766547" sldId="2147481520"/>
            <ac:picMk id="7" creationId="{DC0D309A-F4A2-F91B-3F55-FF1D706AD125}"/>
          </ac:picMkLst>
        </pc:picChg>
        <pc:picChg chg="mod">
          <ac:chgData name="HADHRI Moncef" userId="895ef482-96ff-4dd4-9c74-0dc92131d96c" providerId="ADAL" clId="{62111FB0-F094-4C47-A2E7-F2F2AA1F8061}" dt="2024-08-28T06:36:02.890" v="2607" actId="1076"/>
          <ac:picMkLst>
            <pc:docMk/>
            <pc:sldMk cId="3613766547" sldId="2147481520"/>
            <ac:picMk id="11" creationId="{5A5F5EC7-4148-8546-4139-44FB63328D01}"/>
          </ac:picMkLst>
        </pc:picChg>
        <pc:picChg chg="del mod">
          <ac:chgData name="HADHRI Moncef" userId="895ef482-96ff-4dd4-9c74-0dc92131d96c" providerId="ADAL" clId="{62111FB0-F094-4C47-A2E7-F2F2AA1F8061}" dt="2024-08-28T06:36:05.170" v="2608" actId="478"/>
          <ac:picMkLst>
            <pc:docMk/>
            <pc:sldMk cId="3613766547" sldId="2147481520"/>
            <ac:picMk id="13" creationId="{577DD076-5306-DC09-4BB2-18828BD2ACB3}"/>
          </ac:picMkLst>
        </pc:picChg>
      </pc:sldChg>
      <pc:sldChg chg="delSp modSp add mod ord">
        <pc:chgData name="HADHRI Moncef" userId="895ef482-96ff-4dd4-9c74-0dc92131d96c" providerId="ADAL" clId="{62111FB0-F094-4C47-A2E7-F2F2AA1F8061}" dt="2024-09-03T08:43:10.232" v="4044" actId="20577"/>
        <pc:sldMkLst>
          <pc:docMk/>
          <pc:sldMk cId="1053985660" sldId="2147481521"/>
        </pc:sldMkLst>
        <pc:spChg chg="mod">
          <ac:chgData name="HADHRI Moncef" userId="895ef482-96ff-4dd4-9c74-0dc92131d96c" providerId="ADAL" clId="{62111FB0-F094-4C47-A2E7-F2F2AA1F8061}" dt="2024-09-03T08:43:10.232" v="4044" actId="20577"/>
          <ac:spMkLst>
            <pc:docMk/>
            <pc:sldMk cId="1053985660" sldId="2147481521"/>
            <ac:spMk id="2" creationId="{856E19AE-0A7B-4174-EF1E-1E1EF13D8B4C}"/>
          </ac:spMkLst>
        </pc:spChg>
        <pc:picChg chg="del mod">
          <ac:chgData name="HADHRI Moncef" userId="895ef482-96ff-4dd4-9c74-0dc92131d96c" providerId="ADAL" clId="{62111FB0-F094-4C47-A2E7-F2F2AA1F8061}" dt="2024-08-29T12:13:58.888" v="3511" actId="478"/>
          <ac:picMkLst>
            <pc:docMk/>
            <pc:sldMk cId="1053985660" sldId="2147481521"/>
            <ac:picMk id="3" creationId="{C848129A-302C-B401-E6A7-112BF9F33BEA}"/>
          </ac:picMkLst>
        </pc:picChg>
        <pc:picChg chg="mod">
          <ac:chgData name="HADHRI Moncef" userId="895ef482-96ff-4dd4-9c74-0dc92131d96c" providerId="ADAL" clId="{62111FB0-F094-4C47-A2E7-F2F2AA1F8061}" dt="2024-08-29T12:15:02.802" v="3530" actId="1038"/>
          <ac:picMkLst>
            <pc:docMk/>
            <pc:sldMk cId="1053985660" sldId="2147481521"/>
            <ac:picMk id="5" creationId="{6308A4F3-6664-6BC4-78FD-2C3A14384F4E}"/>
          </ac:picMkLst>
        </pc:picChg>
        <pc:picChg chg="mod">
          <ac:chgData name="HADHRI Moncef" userId="895ef482-96ff-4dd4-9c74-0dc92131d96c" providerId="ADAL" clId="{62111FB0-F094-4C47-A2E7-F2F2AA1F8061}" dt="2024-08-29T12:14:59.771" v="3526" actId="14100"/>
          <ac:picMkLst>
            <pc:docMk/>
            <pc:sldMk cId="1053985660" sldId="2147481521"/>
            <ac:picMk id="6" creationId="{694CE9CF-3946-6F73-E4FB-1F9B94FE4901}"/>
          </ac:picMkLst>
        </pc:picChg>
        <pc:picChg chg="del">
          <ac:chgData name="HADHRI Moncef" userId="895ef482-96ff-4dd4-9c74-0dc92131d96c" providerId="ADAL" clId="{62111FB0-F094-4C47-A2E7-F2F2AA1F8061}" dt="2024-08-29T12:07:27.495" v="3472" actId="478"/>
          <ac:picMkLst>
            <pc:docMk/>
            <pc:sldMk cId="1053985660" sldId="2147481521"/>
            <ac:picMk id="11" creationId="{960F4724-E0A4-AE68-7B44-2659A2869C84}"/>
          </ac:picMkLst>
        </pc:picChg>
      </pc:sldChg>
      <pc:sldChg chg="add del">
        <pc:chgData name="HADHRI Moncef" userId="895ef482-96ff-4dd4-9c74-0dc92131d96c" providerId="ADAL" clId="{62111FB0-F094-4C47-A2E7-F2F2AA1F8061}" dt="2024-08-27T14:05:55.410" v="2475" actId="47"/>
        <pc:sldMkLst>
          <pc:docMk/>
          <pc:sldMk cId="2792268536" sldId="2147481521"/>
        </pc:sldMkLst>
      </pc:sldChg>
      <pc:sldChg chg="delSp modSp add mod">
        <pc:chgData name="HADHRI Moncef" userId="895ef482-96ff-4dd4-9c74-0dc92131d96c" providerId="ADAL" clId="{62111FB0-F094-4C47-A2E7-F2F2AA1F8061}" dt="2024-09-02T07:08:55.185" v="3812" actId="20577"/>
        <pc:sldMkLst>
          <pc:docMk/>
          <pc:sldMk cId="4222080227" sldId="2147481522"/>
        </pc:sldMkLst>
        <pc:spChg chg="mod">
          <ac:chgData name="HADHRI Moncef" userId="895ef482-96ff-4dd4-9c74-0dc92131d96c" providerId="ADAL" clId="{62111FB0-F094-4C47-A2E7-F2F2AA1F8061}" dt="2024-09-02T06:52:48.049" v="3580" actId="20577"/>
          <ac:spMkLst>
            <pc:docMk/>
            <pc:sldMk cId="4222080227" sldId="2147481522"/>
            <ac:spMk id="2" creationId="{856E19AE-0A7B-4174-EF1E-1E1EF13D8B4C}"/>
          </ac:spMkLst>
        </pc:spChg>
        <pc:spChg chg="mod">
          <ac:chgData name="HADHRI Moncef" userId="895ef482-96ff-4dd4-9c74-0dc92131d96c" providerId="ADAL" clId="{62111FB0-F094-4C47-A2E7-F2F2AA1F8061}" dt="2024-09-02T07:08:55.185" v="3812" actId="20577"/>
          <ac:spMkLst>
            <pc:docMk/>
            <pc:sldMk cId="4222080227" sldId="2147481522"/>
            <ac:spMk id="4" creationId="{5FEFE10F-D752-27FB-5CF6-E36CBD73E73D}"/>
          </ac:spMkLst>
        </pc:spChg>
        <pc:picChg chg="del mod">
          <ac:chgData name="HADHRI Moncef" userId="895ef482-96ff-4dd4-9c74-0dc92131d96c" providerId="ADAL" clId="{62111FB0-F094-4C47-A2E7-F2F2AA1F8061}" dt="2024-09-02T06:54:52.460" v="3583" actId="478"/>
          <ac:picMkLst>
            <pc:docMk/>
            <pc:sldMk cId="4222080227" sldId="2147481522"/>
            <ac:picMk id="5" creationId="{93CCA774-7F55-1802-BC02-34680432D2CA}"/>
          </ac:picMkLst>
        </pc:picChg>
        <pc:picChg chg="del">
          <ac:chgData name="HADHRI Moncef" userId="895ef482-96ff-4dd4-9c74-0dc92131d96c" providerId="ADAL" clId="{62111FB0-F094-4C47-A2E7-F2F2AA1F8061}" dt="2024-09-02T06:51:34.770" v="3548" actId="478"/>
          <ac:picMkLst>
            <pc:docMk/>
            <pc:sldMk cId="4222080227" sldId="2147481522"/>
            <ac:picMk id="6" creationId="{C8651BA3-44D6-B635-8144-F766CB4A38B9}"/>
          </ac:picMkLst>
        </pc:picChg>
        <pc:picChg chg="mod">
          <ac:chgData name="HADHRI Moncef" userId="895ef482-96ff-4dd4-9c74-0dc92131d96c" providerId="ADAL" clId="{62111FB0-F094-4C47-A2E7-F2F2AA1F8061}" dt="2024-09-02T06:55:16.152" v="3588" actId="692"/>
          <ac:picMkLst>
            <pc:docMk/>
            <pc:sldMk cId="4222080227" sldId="2147481522"/>
            <ac:picMk id="7" creationId="{062E7E8E-A4FF-6DE1-83AE-F9082B81A504}"/>
          </ac:picMkLst>
        </pc:picChg>
        <pc:picChg chg="del">
          <ac:chgData name="HADHRI Moncef" userId="895ef482-96ff-4dd4-9c74-0dc92131d96c" providerId="ADAL" clId="{62111FB0-F094-4C47-A2E7-F2F2AA1F8061}" dt="2024-09-02T06:51:34.049" v="3547" actId="478"/>
          <ac:picMkLst>
            <pc:docMk/>
            <pc:sldMk cId="4222080227" sldId="2147481522"/>
            <ac:picMk id="8" creationId="{534BF1D2-6DE3-7821-C75F-6F4C4595DB9F}"/>
          </ac:picMkLst>
        </pc:picChg>
      </pc:sldChg>
      <pc:sldChg chg="delSp modSp add del mod ord">
        <pc:chgData name="HADHRI Moncef" userId="895ef482-96ff-4dd4-9c74-0dc92131d96c" providerId="ADAL" clId="{62111FB0-F094-4C47-A2E7-F2F2AA1F8061}" dt="2024-09-05T10:12:35.137" v="4102" actId="47"/>
        <pc:sldMkLst>
          <pc:docMk/>
          <pc:sldMk cId="444773173" sldId="2147481523"/>
        </pc:sldMkLst>
        <pc:spChg chg="mod">
          <ac:chgData name="HADHRI Moncef" userId="895ef482-96ff-4dd4-9c74-0dc92131d96c" providerId="ADAL" clId="{62111FB0-F094-4C47-A2E7-F2F2AA1F8061}" dt="2024-09-03T08:46:13.661" v="4082" actId="20577"/>
          <ac:spMkLst>
            <pc:docMk/>
            <pc:sldMk cId="444773173" sldId="2147481523"/>
            <ac:spMk id="2" creationId="{856E19AE-0A7B-4174-EF1E-1E1EF13D8B4C}"/>
          </ac:spMkLst>
        </pc:spChg>
        <pc:picChg chg="mod">
          <ac:chgData name="HADHRI Moncef" userId="895ef482-96ff-4dd4-9c74-0dc92131d96c" providerId="ADAL" clId="{62111FB0-F094-4C47-A2E7-F2F2AA1F8061}" dt="2024-09-03T08:44:42.256" v="4063" actId="1076"/>
          <ac:picMkLst>
            <pc:docMk/>
            <pc:sldMk cId="444773173" sldId="2147481523"/>
            <ac:picMk id="3" creationId="{7A5BEE1D-4F14-DCA6-DC43-33D2E899DE21}"/>
          </ac:picMkLst>
        </pc:picChg>
        <pc:picChg chg="del">
          <ac:chgData name="HADHRI Moncef" userId="895ef482-96ff-4dd4-9c74-0dc92131d96c" providerId="ADAL" clId="{62111FB0-F094-4C47-A2E7-F2F2AA1F8061}" dt="2024-09-03T08:44:29.910" v="4060" actId="478"/>
          <ac:picMkLst>
            <pc:docMk/>
            <pc:sldMk cId="444773173" sldId="2147481523"/>
            <ac:picMk id="5" creationId="{6308A4F3-6664-6BC4-78FD-2C3A14384F4E}"/>
          </ac:picMkLst>
        </pc:picChg>
        <pc:picChg chg="del">
          <ac:chgData name="HADHRI Moncef" userId="895ef482-96ff-4dd4-9c74-0dc92131d96c" providerId="ADAL" clId="{62111FB0-F094-4C47-A2E7-F2F2AA1F8061}" dt="2024-09-03T08:44:43.498" v="4064" actId="478"/>
          <ac:picMkLst>
            <pc:docMk/>
            <pc:sldMk cId="444773173" sldId="2147481523"/>
            <ac:picMk id="6" creationId="{694CE9CF-3946-6F73-E4FB-1F9B94FE4901}"/>
          </ac:picMkLst>
        </pc:picChg>
        <pc:picChg chg="mod">
          <ac:chgData name="HADHRI Moncef" userId="895ef482-96ff-4dd4-9c74-0dc92131d96c" providerId="ADAL" clId="{62111FB0-F094-4C47-A2E7-F2F2AA1F8061}" dt="2024-09-03T08:45:02.467" v="4068" actId="1076"/>
          <ac:picMkLst>
            <pc:docMk/>
            <pc:sldMk cId="444773173" sldId="2147481523"/>
            <ac:picMk id="7" creationId="{9707E965-9763-9922-8E78-42173D1F1E25}"/>
          </ac:picMkLst>
        </pc:picChg>
      </pc:sldChg>
      <pc:sldChg chg="delSp modSp add del mod ord">
        <pc:chgData name="HADHRI Moncef" userId="895ef482-96ff-4dd4-9c74-0dc92131d96c" providerId="ADAL" clId="{62111FB0-F094-4C47-A2E7-F2F2AA1F8061}" dt="2024-09-05T10:12:36.638" v="4103" actId="47"/>
        <pc:sldMkLst>
          <pc:docMk/>
          <pc:sldMk cId="3678983515" sldId="2147481524"/>
        </pc:sldMkLst>
        <pc:spChg chg="mod">
          <ac:chgData name="HADHRI Moncef" userId="895ef482-96ff-4dd4-9c74-0dc92131d96c" providerId="ADAL" clId="{62111FB0-F094-4C47-A2E7-F2F2AA1F8061}" dt="2024-09-03T08:42:57.791" v="4038" actId="20577"/>
          <ac:spMkLst>
            <pc:docMk/>
            <pc:sldMk cId="3678983515" sldId="2147481524"/>
            <ac:spMk id="2" creationId="{856E19AE-0A7B-4174-EF1E-1E1EF13D8B4C}"/>
          </ac:spMkLst>
        </pc:spChg>
        <pc:picChg chg="mod">
          <ac:chgData name="HADHRI Moncef" userId="895ef482-96ff-4dd4-9c74-0dc92131d96c" providerId="ADAL" clId="{62111FB0-F094-4C47-A2E7-F2F2AA1F8061}" dt="2024-09-03T08:41:33.276" v="3999" actId="1076"/>
          <ac:picMkLst>
            <pc:docMk/>
            <pc:sldMk cId="3678983515" sldId="2147481524"/>
            <ac:picMk id="3" creationId="{ECB6ACDF-44CF-9568-D217-32517A3023C4}"/>
          </ac:picMkLst>
        </pc:picChg>
        <pc:picChg chg="mod">
          <ac:chgData name="HADHRI Moncef" userId="895ef482-96ff-4dd4-9c74-0dc92131d96c" providerId="ADAL" clId="{62111FB0-F094-4C47-A2E7-F2F2AA1F8061}" dt="2024-09-03T08:42:13.610" v="4016" actId="692"/>
          <ac:picMkLst>
            <pc:docMk/>
            <pc:sldMk cId="3678983515" sldId="2147481524"/>
            <ac:picMk id="5" creationId="{03D9A3AC-9E68-A409-43FF-F7B9C15F94E8}"/>
          </ac:picMkLst>
        </pc:picChg>
        <pc:picChg chg="del">
          <ac:chgData name="HADHRI Moncef" userId="895ef482-96ff-4dd4-9c74-0dc92131d96c" providerId="ADAL" clId="{62111FB0-F094-4C47-A2E7-F2F2AA1F8061}" dt="2024-09-03T08:41:19.448" v="3997" actId="478"/>
          <ac:picMkLst>
            <pc:docMk/>
            <pc:sldMk cId="3678983515" sldId="2147481524"/>
            <ac:picMk id="12" creationId="{BACCABF5-E686-BC50-A8CD-DD5E36F1A5D4}"/>
          </ac:picMkLst>
        </pc:picChg>
        <pc:picChg chg="del">
          <ac:chgData name="HADHRI Moncef" userId="895ef482-96ff-4dd4-9c74-0dc92131d96c" providerId="ADAL" clId="{62111FB0-F094-4C47-A2E7-F2F2AA1F8061}" dt="2024-09-03T08:41:50.939" v="4006" actId="478"/>
          <ac:picMkLst>
            <pc:docMk/>
            <pc:sldMk cId="3678983515" sldId="2147481524"/>
            <ac:picMk id="13" creationId="{D390AEA3-0BCD-42D9-9D71-F8AC11B8EDEF}"/>
          </ac:picMkLst>
        </pc:picChg>
      </pc:sldChg>
    </pc:docChg>
  </pc:docChgLst>
  <pc:docChgLst>
    <pc:chgData name="HADHRI Moncef" userId="895ef482-96ff-4dd4-9c74-0dc92131d96c" providerId="ADAL" clId="{541D8D00-11EA-4570-BAA0-2927B6A35139}"/>
    <pc:docChg chg="undo custSel modSld">
      <pc:chgData name="HADHRI Moncef" userId="895ef482-96ff-4dd4-9c74-0dc92131d96c" providerId="ADAL" clId="{541D8D00-11EA-4570-BAA0-2927B6A35139}" dt="2024-08-21T11:58:50.227" v="23" actId="20577"/>
      <pc:docMkLst>
        <pc:docMk/>
      </pc:docMkLst>
      <pc:sldChg chg="modSp mod">
        <pc:chgData name="HADHRI Moncef" userId="895ef482-96ff-4dd4-9c74-0dc92131d96c" providerId="ADAL" clId="{541D8D00-11EA-4570-BAA0-2927B6A35139}" dt="2024-08-21T11:58:50.227" v="23" actId="20577"/>
        <pc:sldMkLst>
          <pc:docMk/>
          <pc:sldMk cId="287918017" sldId="2134805962"/>
        </pc:sldMkLst>
        <pc:spChg chg="mod">
          <ac:chgData name="HADHRI Moncef" userId="895ef482-96ff-4dd4-9c74-0dc92131d96c" providerId="ADAL" clId="{541D8D00-11EA-4570-BAA0-2927B6A35139}" dt="2024-08-21T11:58:50.227" v="23" actId="20577"/>
          <ac:spMkLst>
            <pc:docMk/>
            <pc:sldMk cId="287918017" sldId="2134805962"/>
            <ac:spMk id="8" creationId="{EF244002-D09A-4572-BB85-053D86286C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DEB4EF4-26AE-41A7-8458-9A4ADA0E05F6}" type="datetimeFigureOut">
              <a:rPr lang="en-US" smtClean="0"/>
              <a:t>9/9/2024</a:t>
            </a:fld>
            <a:endParaRPr lang="en-US"/>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a:t>
            </a:fld>
            <a:endParaRPr lang="en-US"/>
          </a:p>
        </p:txBody>
      </p:sp>
    </p:spTree>
    <p:extLst>
      <p:ext uri="{BB962C8B-B14F-4D97-AF65-F5344CB8AC3E}">
        <p14:creationId xmlns:p14="http://schemas.microsoft.com/office/powerpoint/2010/main" val="39836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7000"/>
              </a:lnSpc>
              <a:spcAft>
                <a:spcPts val="800"/>
              </a:spcAft>
            </a:pPr>
            <a:r>
              <a:rPr lang="en-GB" sz="1800" dirty="0">
                <a:solidFill>
                  <a:srgbClr val="595959"/>
                </a:solidFill>
                <a:effectLst/>
                <a:latin typeface="Calibri" panose="020F0502020204030204" pitchFamily="34" charset="0"/>
                <a:ea typeface="Aptos" panose="020B0004020202020204" pitchFamily="34" charset="0"/>
                <a:cs typeface="Arial" panose="020B0604020202020204" pitchFamily="34" charset="0"/>
              </a:rPr>
              <a:t>In July 2024, the Economic Sentiment Indicator (ESI) remained broadly stable in both the EU. The ESI's sideward trend resulted from decreases in services and retail trade confidence, offset by improved confidence in construction and among consumers. Confidence in industry remained broadly stable. Amongst the largest EU economies, the ESI deteriorated markedly in France and Poland, while it improved strongly in Spain and, less so, in Italy. Economic sentiment remained broadly stable in Germany and the Netherlands. Industry confidence remained broadly stable, as an improvement in managers' production expectations was offset by a decrease in their assessment of the current level of overall order books. Managers’ assessment of the stocks of finished products remained broadly stable. Of the questions not entering the confidence indicator, managers’ assessment of developments in past production edged up, while their assessment of export order books plummeted.</a:t>
            </a:r>
            <a:endParaRPr lang="en-GB" sz="18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2</a:t>
            </a:fld>
            <a:endParaRPr lang="en-US"/>
          </a:p>
        </p:txBody>
      </p:sp>
    </p:spTree>
    <p:extLst>
      <p:ext uri="{BB962C8B-B14F-4D97-AF65-F5344CB8AC3E}">
        <p14:creationId xmlns:p14="http://schemas.microsoft.com/office/powerpoint/2010/main" val="391354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solidFill>
                  <a:srgbClr val="595959"/>
                </a:solidFill>
                <a:effectLst/>
                <a:latin typeface="Calibri" panose="020F0502020204030204" pitchFamily="34" charset="0"/>
                <a:ea typeface="Aptos" panose="020B0004020202020204" pitchFamily="34" charset="0"/>
                <a:cs typeface="Arial" panose="020B0604020202020204" pitchFamily="34" charset="0"/>
              </a:rPr>
              <a:t>Construction confidence improved slightly (+0.4) as a marked increase in builders’ employment expectations was almost offset by a strong deterioration in their assessment of the level of order books. The percentage of construction managers indicating insufficient demand or material/equipment shortages as a factor limiting construction activity remained broadly stable. The percentage of construction managers indicating labour shortages or financial constraints as limiting factors increased (by, respectively, 0.9 points to 26.1%, and 0.4 points to 8.3%).</a:t>
            </a: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3365177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uFill>
                  <a:solidFill>
                    <a:srgbClr val="528F2A"/>
                  </a:solidFill>
                </a:uFill>
                <a:latin typeface="Calibri" panose="020F0502020204030204" pitchFamily="34" charset="0"/>
                <a:ea typeface="Arial Unicode MS"/>
              </a:rPr>
              <a:t>The current level of overall order books shows a slight deterioration in 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managers’ opinion on the current level of overall order books shows a slight downturn in July 2024 compared to June 2024. It is still in negative digits reflecting the lack of demand for the chemical industry. The ongoing destocking trend came to the end since March 2024. We see in July 2024 the fourth upturn in the stock level after six months of decline. Data on managers’ production expectations shows a slight improvement in July after three months of decline. According to the latest EU27 business and consumer survey, the uncertainty indicator decreased in July. </a:t>
            </a:r>
            <a:r>
              <a:rPr lang="en-US" sz="1800" dirty="0">
                <a:solidFill>
                  <a:srgbClr val="595959"/>
                </a:solidFill>
                <a:effectLst/>
                <a:highlight>
                  <a:srgbClr val="00FFFF"/>
                </a:highlight>
                <a:latin typeface="Calibri" panose="020F0502020204030204" pitchFamily="34" charset="0"/>
                <a:ea typeface="Arial Unicode MS"/>
              </a:rPr>
              <a:t>Managers' uncertainty about their future business situation in services and construction and consumers' uncertainty about their future fina</a:t>
            </a:r>
            <a:r>
              <a:rPr lang="en-US" sz="1800" dirty="0">
                <a:solidFill>
                  <a:srgbClr val="3A3A3A"/>
                </a:solidFill>
                <a:effectLst/>
                <a:highlight>
                  <a:srgbClr val="00FFFF"/>
                </a:highlight>
                <a:latin typeface="Calibri" panose="020F0502020204030204" pitchFamily="34" charset="0"/>
                <a:ea typeface="Arial Unicode MS"/>
              </a:rPr>
              <a:t>ncial </a:t>
            </a:r>
            <a:r>
              <a:rPr lang="en-US" sz="1800" dirty="0">
                <a:solidFill>
                  <a:srgbClr val="595959"/>
                </a:solidFill>
                <a:effectLst/>
                <a:highlight>
                  <a:srgbClr val="00FFFF"/>
                </a:highlight>
                <a:latin typeface="Calibri" panose="020F0502020204030204" pitchFamily="34" charset="0"/>
                <a:ea typeface="Arial Unicode MS"/>
              </a:rPr>
              <a:t>situation decreased. By contrast, business uncertainty increased slightly in industry and retail </a:t>
            </a:r>
            <a:r>
              <a:rPr lang="en-US" sz="1800" dirty="0">
                <a:solidFill>
                  <a:srgbClr val="3A3A3A"/>
                </a:solidFill>
                <a:effectLst/>
                <a:highlight>
                  <a:srgbClr val="00FFFF"/>
                </a:highlight>
                <a:latin typeface="Calibri" panose="020F0502020204030204" pitchFamily="34" charset="0"/>
                <a:ea typeface="Arial Unicode MS"/>
              </a:rPr>
              <a:t>trade. </a:t>
            </a:r>
            <a:r>
              <a:rPr lang="en-GB" sz="1800" dirty="0">
                <a:solidFill>
                  <a:srgbClr val="3A3A3A"/>
                </a:solidFill>
                <a:effectLst/>
                <a:highlight>
                  <a:srgbClr val="00FFFF"/>
                </a:highlight>
                <a:latin typeface="Calibri" panose="020F0502020204030204" pitchFamily="34" charset="0"/>
                <a:ea typeface="Arial Unicode MS"/>
              </a:rPr>
              <a:t>T</a:t>
            </a:r>
            <a:r>
              <a:rPr lang="en-GB" sz="1800" dirty="0">
                <a:solidFill>
                  <a:srgbClr val="595959"/>
                </a:solidFill>
                <a:effectLst/>
                <a:highlight>
                  <a:srgbClr val="00FFFF"/>
                </a:highlight>
                <a:latin typeface="Calibri" panose="020F0502020204030204" pitchFamily="34" charset="0"/>
                <a:ea typeface="Arial Unicode MS"/>
              </a:rPr>
              <a:t>o sum up, the EU27 chemicals business environment shows slight downturn, and is still facing a limited demand since March 2022. </a:t>
            </a:r>
            <a:r>
              <a:rPr lang="en-GB" sz="1800" u="sng" dirty="0">
                <a:solidFill>
                  <a:srgbClr val="595959"/>
                </a:solidFill>
                <a:effectLst/>
                <a:highlight>
                  <a:srgbClr val="00FFFF"/>
                </a:highlight>
                <a:latin typeface="Calibri" panose="020F0502020204030204" pitchFamily="34" charset="0"/>
                <a:ea typeface="Arial Unicode MS"/>
              </a:rPr>
              <a:t>The recovery is more necessary than ever</a:t>
            </a:r>
            <a:r>
              <a:rPr lang="en-GB" sz="1800" dirty="0">
                <a:solidFill>
                  <a:srgbClr val="595959"/>
                </a:solidFill>
                <a:effectLst/>
                <a:highlight>
                  <a:srgbClr val="00FFFF"/>
                </a:highlight>
                <a:latin typeface="Calibri" panose="020F0502020204030204" pitchFamily="34" charset="0"/>
                <a:ea typeface="Arial Unicode MS"/>
              </a:rPr>
              <a:t>.</a:t>
            </a:r>
            <a:endParaRPr lang="en-GB" sz="1800" dirty="0">
              <a:solidFill>
                <a:srgbClr val="000000"/>
              </a:solidFill>
              <a:effectLst/>
              <a:latin typeface="Calibri" panose="020F0502020204030204" pitchFamily="34" charset="0"/>
              <a:ea typeface="Arial Unicode MS"/>
            </a:endParaRP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2394616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00FFFF"/>
                </a:highlight>
                <a:uFill>
                  <a:solidFill>
                    <a:srgbClr val="528F2A"/>
                  </a:solidFill>
                </a:uFill>
                <a:latin typeface="Calibri" panose="020F0502020204030204" pitchFamily="34" charset="0"/>
                <a:ea typeface="Arial Unicode MS"/>
              </a:rPr>
              <a:t>European gas prices (July 2024): 4.7 times higher than in the USA</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chemical industry is highly impacted by gas prices. The current gas prices (Jan-July 2024) are 7</a:t>
            </a:r>
            <a:r>
              <a:rPr lang="en-GB" sz="1800" u="sng" dirty="0">
                <a:solidFill>
                  <a:srgbClr val="595959"/>
                </a:solidFill>
                <a:effectLst/>
                <a:highlight>
                  <a:srgbClr val="00FFFF"/>
                </a:highlight>
                <a:latin typeface="Calibri" panose="020F0502020204030204" pitchFamily="34" charset="0"/>
                <a:ea typeface="Arial Unicode MS"/>
              </a:rPr>
              <a:t>0% above the pre-crisis level (2014-2019).</a:t>
            </a:r>
            <a:r>
              <a:rPr lang="en-GB" sz="1800" dirty="0">
                <a:solidFill>
                  <a:srgbClr val="595959"/>
                </a:solidFill>
                <a:effectLst/>
                <a:highlight>
                  <a:srgbClr val="00FFFF"/>
                </a:highlight>
                <a:latin typeface="Calibri" panose="020F0502020204030204" pitchFamily="34" charset="0"/>
                <a:ea typeface="Arial Unicode MS"/>
              </a:rPr>
              <a:t> Compared to the USA, the gas price in </a:t>
            </a:r>
            <a:r>
              <a:rPr lang="en-GB" sz="1800" u="sng" dirty="0">
                <a:solidFill>
                  <a:srgbClr val="595959"/>
                </a:solidFill>
                <a:effectLst/>
                <a:highlight>
                  <a:srgbClr val="00FFFF"/>
                </a:highlight>
                <a:latin typeface="Calibri" panose="020F0502020204030204" pitchFamily="34" charset="0"/>
                <a:ea typeface="Arial Unicode MS"/>
              </a:rPr>
              <a:t>Europe (July 2024) remains 4.7 times higher</a:t>
            </a:r>
            <a:r>
              <a:rPr lang="en-GB" sz="1800" dirty="0">
                <a:solidFill>
                  <a:srgbClr val="595959"/>
                </a:solidFill>
                <a:effectLst/>
                <a:highlight>
                  <a:srgbClr val="00FFFF"/>
                </a:highlight>
                <a:latin typeface="Calibri" panose="020F0502020204030204" pitchFamily="34" charset="0"/>
                <a:ea typeface="Arial Unicode MS"/>
              </a:rPr>
              <a:t>. This leaves Europe at a competitive disadvantage with the USA (among others). 2022 gas prices were more than spectacular. Consequently, EU27 chemical production was immediately impacted by the high energy costs. The figures speak for themselves: 2022 and 2023 reported a severe output decline of more than 6%, and 2024 is still showing a slow improvement, and has not yet shown strong signs of a recovery. </a:t>
            </a:r>
            <a:r>
              <a:rPr lang="en-GB" sz="1800" u="sng" dirty="0">
                <a:solidFill>
                  <a:srgbClr val="595959"/>
                </a:solidFill>
                <a:effectLst/>
                <a:highlight>
                  <a:srgbClr val="00FFFF"/>
                </a:highlight>
                <a:latin typeface="Calibri" panose="020F0502020204030204" pitchFamily="34" charset="0"/>
                <a:ea typeface="Arial Unicode MS"/>
              </a:rPr>
              <a:t>Europe must act urgently</a:t>
            </a:r>
            <a:r>
              <a:rPr lang="en-GB" sz="1800" dirty="0">
                <a:solidFill>
                  <a:srgbClr val="595959"/>
                </a:solidFill>
                <a:effectLst/>
                <a:highlight>
                  <a:srgbClr val="00FFFF"/>
                </a:highlight>
                <a:latin typeface="Calibri" panose="020F0502020204030204" pitchFamily="34" charset="0"/>
                <a:ea typeface="Arial Unicode MS"/>
              </a:rPr>
              <a:t> and find solutions to its structural energy problem. Policies adding costs on top intended to boost transformation could speed up EU deindustrialisation and boost import dependencies.</a:t>
            </a:r>
            <a:endParaRPr lang="en-GB" sz="1800" dirty="0">
              <a:effectLst/>
              <a:latin typeface="Times New Roman" panose="02020603050405020304" pitchFamily="18"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5</a:t>
            </a:fld>
            <a:endParaRPr lang="en-US"/>
          </a:p>
        </p:txBody>
      </p:sp>
    </p:spTree>
    <p:extLst>
      <p:ext uri="{BB962C8B-B14F-4D97-AF65-F5344CB8AC3E}">
        <p14:creationId xmlns:p14="http://schemas.microsoft.com/office/powerpoint/2010/main" val="2664812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00FFFF"/>
                </a:highlight>
                <a:uFill>
                  <a:solidFill>
                    <a:srgbClr val="528F2A"/>
                  </a:solidFill>
                </a:uFill>
                <a:latin typeface="Calibri" panose="020F0502020204030204" pitchFamily="34" charset="0"/>
                <a:ea typeface="Arial Unicode MS"/>
              </a:rPr>
              <a:t>European gas prices (July 2024): 4.7 times higher than in the USA</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chemical industry is highly impacted by gas prices. The current gas prices (Jan-July 2024) are 7</a:t>
            </a:r>
            <a:r>
              <a:rPr lang="en-GB" sz="1800" u="sng" dirty="0">
                <a:solidFill>
                  <a:srgbClr val="595959"/>
                </a:solidFill>
                <a:effectLst/>
                <a:highlight>
                  <a:srgbClr val="00FFFF"/>
                </a:highlight>
                <a:latin typeface="Calibri" panose="020F0502020204030204" pitchFamily="34" charset="0"/>
                <a:ea typeface="Arial Unicode MS"/>
              </a:rPr>
              <a:t>0% above the pre-crisis level (2014-2019).</a:t>
            </a:r>
            <a:r>
              <a:rPr lang="en-GB" sz="1800" dirty="0">
                <a:solidFill>
                  <a:srgbClr val="595959"/>
                </a:solidFill>
                <a:effectLst/>
                <a:highlight>
                  <a:srgbClr val="00FFFF"/>
                </a:highlight>
                <a:latin typeface="Calibri" panose="020F0502020204030204" pitchFamily="34" charset="0"/>
                <a:ea typeface="Arial Unicode MS"/>
              </a:rPr>
              <a:t> Compared to the USA, the gas price in </a:t>
            </a:r>
            <a:r>
              <a:rPr lang="en-GB" sz="1800" u="sng" dirty="0">
                <a:solidFill>
                  <a:srgbClr val="595959"/>
                </a:solidFill>
                <a:effectLst/>
                <a:highlight>
                  <a:srgbClr val="00FFFF"/>
                </a:highlight>
                <a:latin typeface="Calibri" panose="020F0502020204030204" pitchFamily="34" charset="0"/>
                <a:ea typeface="Arial Unicode MS"/>
              </a:rPr>
              <a:t>Europe (July 2024) remains 4.7 times higher</a:t>
            </a:r>
            <a:r>
              <a:rPr lang="en-GB" sz="1800" dirty="0">
                <a:solidFill>
                  <a:srgbClr val="595959"/>
                </a:solidFill>
                <a:effectLst/>
                <a:highlight>
                  <a:srgbClr val="00FFFF"/>
                </a:highlight>
                <a:latin typeface="Calibri" panose="020F0502020204030204" pitchFamily="34" charset="0"/>
                <a:ea typeface="Arial Unicode MS"/>
              </a:rPr>
              <a:t>. This leaves Europe at a competitive disadvantage with the USA (among others). 2022 gas prices were more than spectacular. Consequently, EU27 chemical production was immediately impacted by the high energy costs. The figures speak for themselves: 2022 and 2023 reported a severe output decline of more than 6%, and 2024 is still showing a slow improvement, and has not yet shown strong signs of a recovery. </a:t>
            </a:r>
            <a:r>
              <a:rPr lang="en-GB" sz="1800" u="sng" dirty="0">
                <a:solidFill>
                  <a:srgbClr val="595959"/>
                </a:solidFill>
                <a:effectLst/>
                <a:highlight>
                  <a:srgbClr val="00FFFF"/>
                </a:highlight>
                <a:latin typeface="Calibri" panose="020F0502020204030204" pitchFamily="34" charset="0"/>
                <a:ea typeface="Arial Unicode MS"/>
              </a:rPr>
              <a:t>Europe must act urgently</a:t>
            </a:r>
            <a:r>
              <a:rPr lang="en-GB" sz="1800" dirty="0">
                <a:solidFill>
                  <a:srgbClr val="595959"/>
                </a:solidFill>
                <a:effectLst/>
                <a:highlight>
                  <a:srgbClr val="00FFFF"/>
                </a:highlight>
                <a:latin typeface="Calibri" panose="020F0502020204030204" pitchFamily="34" charset="0"/>
                <a:ea typeface="Arial Unicode MS"/>
              </a:rPr>
              <a:t> and find solutions to its structural energy problem. Policies adding costs on top intended to boost transformation could speed up EU deindustrialisation and boost import dependencies.</a:t>
            </a:r>
            <a:endParaRPr lang="en-GB" sz="1800" dirty="0">
              <a:effectLst/>
              <a:latin typeface="Times New Roman" panose="02020603050405020304" pitchFamily="18"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3867791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2604487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00FFFF"/>
                </a:highlight>
                <a:uFill>
                  <a:solidFill>
                    <a:srgbClr val="528F2A"/>
                  </a:solidFill>
                </a:uFill>
                <a:latin typeface="Calibri" panose="020F0502020204030204" pitchFamily="34" charset="0"/>
                <a:ea typeface="Arial Unicode MS"/>
              </a:rPr>
              <a:t>EU27 chemicals capacity utilisation slightly down in Q2-2024</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US" sz="1800" dirty="0">
                <a:solidFill>
                  <a:srgbClr val="595959"/>
                </a:solidFill>
                <a:effectLst/>
                <a:highlight>
                  <a:srgbClr val="00FFFF"/>
                </a:highlight>
                <a:latin typeface="Calibri" panose="020F0502020204030204" pitchFamily="34" charset="0"/>
                <a:ea typeface="Arial Unicode MS"/>
              </a:rPr>
              <a:t>EU27 C</a:t>
            </a:r>
            <a:r>
              <a:rPr lang="en-GB" sz="1800" dirty="0" err="1">
                <a:solidFill>
                  <a:srgbClr val="595959"/>
                </a:solidFill>
                <a:effectLst/>
                <a:highlight>
                  <a:srgbClr val="00FFFF"/>
                </a:highlight>
                <a:latin typeface="Calibri" panose="020F0502020204030204" pitchFamily="34" charset="0"/>
                <a:ea typeface="Arial Unicode MS"/>
              </a:rPr>
              <a:t>apacity</a:t>
            </a:r>
            <a:r>
              <a:rPr lang="en-GB" sz="1800" dirty="0">
                <a:solidFill>
                  <a:srgbClr val="595959"/>
                </a:solidFill>
                <a:effectLst/>
                <a:highlight>
                  <a:srgbClr val="00FFFF"/>
                </a:highlight>
                <a:latin typeface="Calibri" panose="020F0502020204030204" pitchFamily="34" charset="0"/>
                <a:ea typeface="Arial Unicode MS"/>
              </a:rPr>
              <a:t> utilisation has shown encouraging signs during Q4-2023 and Q1-2024. The chart below reports an increase of capacity in the EU27 chemical industry from 74.4% in Q3-2023 to 75.</a:t>
            </a:r>
            <a:r>
              <a:rPr lang="en-US" sz="1800" dirty="0">
                <a:solidFill>
                  <a:srgbClr val="595959"/>
                </a:solidFill>
                <a:effectLst/>
                <a:highlight>
                  <a:srgbClr val="00FFFF"/>
                </a:highlight>
                <a:latin typeface="Calibri" panose="020F0502020204030204" pitchFamily="34" charset="0"/>
                <a:ea typeface="Arial Unicode MS"/>
              </a:rPr>
              <a:t>6</a:t>
            </a:r>
            <a:r>
              <a:rPr lang="en-GB" sz="1800" dirty="0">
                <a:solidFill>
                  <a:srgbClr val="595959"/>
                </a:solidFill>
                <a:effectLst/>
                <a:highlight>
                  <a:srgbClr val="00FFFF"/>
                </a:highlight>
                <a:latin typeface="Calibri" panose="020F0502020204030204" pitchFamily="34" charset="0"/>
                <a:ea typeface="Arial Unicode MS"/>
              </a:rPr>
              <a:t>% in Q1-2024. </a:t>
            </a:r>
            <a:r>
              <a:rPr lang="en-US" sz="1800" dirty="0">
                <a:solidFill>
                  <a:srgbClr val="595959"/>
                </a:solidFill>
                <a:effectLst/>
                <a:highlight>
                  <a:srgbClr val="00FFFF"/>
                </a:highlight>
                <a:latin typeface="Calibri" panose="020F0502020204030204" pitchFamily="34" charset="0"/>
                <a:ea typeface="Arial Unicode MS"/>
              </a:rPr>
              <a:t>However, the second quarter of 2024 showed a small decrease of capacity which reached the value of 75.2%. T</a:t>
            </a:r>
            <a:r>
              <a:rPr lang="en-GB" sz="1800" dirty="0">
                <a:solidFill>
                  <a:srgbClr val="595959"/>
                </a:solidFill>
                <a:effectLst/>
                <a:highlight>
                  <a:srgbClr val="00FFFF"/>
                </a:highlight>
                <a:latin typeface="Calibri" panose="020F0502020204030204" pitchFamily="34" charset="0"/>
                <a:ea typeface="Arial Unicode MS"/>
              </a:rPr>
              <a:t>he current level of capacity is still far below the long-term average of 81.4%.</a:t>
            </a:r>
            <a:endParaRPr lang="en-GB" sz="1800" dirty="0">
              <a:solidFill>
                <a:srgbClr val="000000"/>
              </a:solidFill>
              <a:effectLst/>
              <a:latin typeface="Calibri" panose="020F0502020204030204" pitchFamily="34" charset="0"/>
              <a:ea typeface="Arial Unicode MS"/>
            </a:endParaRPr>
          </a:p>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8</a:t>
            </a:fld>
            <a:endParaRPr lang="en-US"/>
          </a:p>
        </p:txBody>
      </p:sp>
    </p:spTree>
    <p:extLst>
      <p:ext uri="{BB962C8B-B14F-4D97-AF65-F5344CB8AC3E}">
        <p14:creationId xmlns:p14="http://schemas.microsoft.com/office/powerpoint/2010/main" val="2811458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69236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595959"/>
                </a:solidFill>
                <a:effectLst/>
                <a:uFill>
                  <a:solidFill>
                    <a:srgbClr val="528F2A"/>
                  </a:solidFill>
                </a:uFill>
                <a:latin typeface="Calibri" panose="020F0502020204030204" pitchFamily="34" charset="0"/>
                <a:ea typeface="Arial Unicode MS"/>
              </a:rPr>
              <a:t>One third of EU27 chemicals sales was attributed to Germany (33%, data 2023). Data analysis shows a patchy situation across EU27 Member States: chemicals production grew in Germany (4.9%) in 2024, and Belgium (4.3%) compared to 2023 (Jan-June). The growth in Spain (6.6%) is even higher. The growth in the Netherlands (3.8%)  is significant and slightly above the EU27 growth. With 1.2%, France showed a modest growth. Apart from Italy (zero growth) and a few other Member States, the chemical industry in the largest EU economies started the new year better than expected. The significant increase in chemical volumes throughout the first six months of 2024 (+3.4%, y-o-y) should be interpreted with a lot of cautions. A lack of orders and cost problems continue to impact the mood among European chemicals companies.</a:t>
            </a:r>
            <a:endParaRPr lang="en-GB" sz="1800" dirty="0">
              <a:solidFill>
                <a:srgbClr val="000000"/>
              </a:solidFill>
              <a:effectLst/>
              <a:uFill>
                <a:solidFill>
                  <a:srgbClr val="528F2A"/>
                </a:solidFill>
              </a:uFill>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3796738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887457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2639075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2083313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3011414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15</a:t>
            </a:fld>
            <a:endParaRPr lang="en-US"/>
          </a:p>
        </p:txBody>
      </p:sp>
    </p:spTree>
    <p:extLst>
      <p:ext uri="{BB962C8B-B14F-4D97-AF65-F5344CB8AC3E}">
        <p14:creationId xmlns:p14="http://schemas.microsoft.com/office/powerpoint/2010/main" val="2429652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AEC02-E47E-8A4F-20FB-949DCED8F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31FC5-B151-2DF8-0502-F55431A01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3C8A3-6862-25A5-FD3F-7C97E150BE7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7538F8-D52A-96A3-59DB-5D98BA2F51A3}"/>
              </a:ext>
            </a:extLst>
          </p:cNvPr>
          <p:cNvSpPr>
            <a:spLocks noGrp="1"/>
          </p:cNvSpPr>
          <p:nvPr>
            <p:ph type="sldNum" sz="quarter" idx="5"/>
          </p:nvPr>
        </p:nvSpPr>
        <p:spPr/>
        <p:txBody>
          <a:bodyPr/>
          <a:lstStyle/>
          <a:p>
            <a:fld id="{ACDDE42F-E5B7-4D35-9EDA-31840E0659CD}" type="slidenum">
              <a:rPr lang="en-US" smtClean="0"/>
              <a:t>16</a:t>
            </a:fld>
            <a:endParaRPr lang="en-US"/>
          </a:p>
        </p:txBody>
      </p:sp>
    </p:spTree>
    <p:extLst>
      <p:ext uri="{BB962C8B-B14F-4D97-AF65-F5344CB8AC3E}">
        <p14:creationId xmlns:p14="http://schemas.microsoft.com/office/powerpoint/2010/main" val="30457186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6B0603-8D55-4B18-90B7-83933C4EF6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568" b="7817"/>
          <a:stretch/>
        </p:blipFill>
        <p:spPr>
          <a:xfrm>
            <a:off x="0" y="-19876"/>
            <a:ext cx="12192000" cy="6877532"/>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cstate="screen">
            <a:alphaModFix amt="85000"/>
            <a:extLst>
              <a:ext uri="{28A0092B-C50C-407E-A947-70E740481C1C}">
                <a14:useLocalDpi xmlns:a14="http://schemas.microsoft.com/office/drawing/2010/main"/>
              </a:ext>
            </a:extLst>
          </a:blip>
          <a:srcRect/>
          <a:stretch/>
        </p:blipFill>
        <p:spPr>
          <a:xfrm>
            <a:off x="0" y="-9938"/>
            <a:ext cx="8383979" cy="6877532"/>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19876"/>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524000" y="1122363"/>
            <a:ext cx="6659302" cy="2387600"/>
          </a:xfrm>
        </p:spPr>
        <p:txBody>
          <a:bodyPr anchor="b"/>
          <a:lstStyle>
            <a:lvl1pPr algn="l">
              <a:defRPr sz="5000" b="0">
                <a:solidFill>
                  <a:schemeClr val="bg1"/>
                </a:solidFill>
              </a:defRPr>
            </a:lvl1pPr>
          </a:lstStyle>
          <a:p>
            <a:r>
              <a:rPr lang="en-US"/>
              <a:t>Defining Europe's ‘essential’ chemicals for society: what is the goal and what is at stake?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457498" y="4097365"/>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1 March 2021</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65930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8" name="TextBox 19">
            <a:extLst>
              <a:ext uri="{FF2B5EF4-FFF2-40B4-BE49-F238E27FC236}">
                <a16:creationId xmlns:a16="http://schemas.microsoft.com/office/drawing/2014/main" id="{8B359890-FD68-6041-B7A4-2A588A9CDE3B}"/>
              </a:ext>
            </a:extLst>
          </p:cNvPr>
          <p:cNvSpPr txBox="1"/>
          <p:nvPr userDrawn="1"/>
        </p:nvSpPr>
        <p:spPr>
          <a:xfrm>
            <a:off x="408757" y="114259"/>
            <a:ext cx="4198966" cy="400110"/>
          </a:xfrm>
          <a:prstGeom prst="rect">
            <a:avLst/>
          </a:prstGeom>
          <a:noFill/>
        </p:spPr>
        <p:txBody>
          <a:bodyPr wrap="square" rtlCol="0">
            <a:spAutoFit/>
          </a:bodyPr>
          <a:lstStyle/>
          <a:p>
            <a:pPr algn="l"/>
            <a:r>
              <a:rPr lang="en-US" sz="2000" b="1" i="0">
                <a:solidFill>
                  <a:schemeClr val="bg1"/>
                </a:solidFill>
                <a:latin typeface="Calibri" panose="020F0502020204030204" pitchFamily="34" charset="0"/>
                <a:cs typeface="Calibri" panose="020F0502020204030204" pitchFamily="34" charset="0"/>
              </a:rPr>
              <a:t>DIGITAL </a:t>
            </a:r>
            <a:r>
              <a:rPr lang="en-US" sz="2000" b="0" i="0">
                <a:solidFill>
                  <a:schemeClr val="bg1"/>
                </a:solidFill>
                <a:latin typeface="Calibri" panose="020F0502020204030204" pitchFamily="34" charset="0"/>
                <a:cs typeface="Calibri" panose="020F0502020204030204" pitchFamily="34" charset="0"/>
              </a:rPr>
              <a:t>DIALOGUES</a:t>
            </a:r>
          </a:p>
        </p:txBody>
      </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CF1C4D-213F-554F-A245-AFD4B88A48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1607"/>
            <a:ext cx="8356922" cy="6877532"/>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832922"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BBE13F-826A-9D44-B310-321FC6A3B7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dirty="0"/>
              <a:t>Modifiez le style du titre</a:t>
            </a:r>
            <a:endParaRPr lang="en-US" dirty="0"/>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08591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457161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30443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23088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4068762"/>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4068762"/>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4068762"/>
          </a:xfrm>
        </p:spPr>
        <p:txBody>
          <a:bodyPr/>
          <a:lstStyle/>
          <a:p>
            <a:endParaRPr lang="en-US"/>
          </a:p>
        </p:txBody>
      </p:sp>
      <p:sp>
        <p:nvSpPr>
          <p:cNvPr id="11" name="Espace réservé du pied de page 4">
            <a:extLst>
              <a:ext uri="{FF2B5EF4-FFF2-40B4-BE49-F238E27FC236}">
                <a16:creationId xmlns:a16="http://schemas.microsoft.com/office/drawing/2014/main" id="{83CA85CD-7E43-C34E-84CD-38CD3E5915D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4289541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489907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5292726"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6275388" y="1700213"/>
            <a:ext cx="5292724"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37885EEF-B099-864D-BF4E-9624D87AEF37}"/>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88104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ux contenus">
    <p:bg>
      <p:bgPr>
        <a:solidFill>
          <a:schemeClr val="bg1"/>
        </a:solidFill>
        <a:effectLst/>
      </p:bgPr>
    </p:bg>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2D94E19D-4310-47ED-8E92-8BC3DC687C90}"/>
              </a:ext>
            </a:extLst>
          </p:cNvPr>
          <p:cNvSpPr>
            <a:spLocks noGrp="1"/>
          </p:cNvSpPr>
          <p:nvPr>
            <p:ph sz="quarter" idx="16"/>
          </p:nvPr>
        </p:nvSpPr>
        <p:spPr>
          <a:xfrm>
            <a:off x="4295775" y="1700213"/>
            <a:ext cx="360045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349250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8075612" y="1700213"/>
            <a:ext cx="3492499"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B7A00E41-3917-BD46-97C4-714EE2DE91A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537398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Quote and Statement">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021EFFA-FCB3-594A-B0F1-2A05DB29511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pic>
        <p:nvPicPr>
          <p:cNvPr id="6" name="Image 5">
            <a:extLst>
              <a:ext uri="{FF2B5EF4-FFF2-40B4-BE49-F238E27FC236}">
                <a16:creationId xmlns:a16="http://schemas.microsoft.com/office/drawing/2014/main" id="{55C49E0D-8CA6-A940-AEAA-718BA239680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2" name="Titre 1">
            <a:extLst>
              <a:ext uri="{FF2B5EF4-FFF2-40B4-BE49-F238E27FC236}">
                <a16:creationId xmlns:a16="http://schemas.microsoft.com/office/drawing/2014/main" id="{02486979-F147-4AF8-922C-98896A325832}"/>
              </a:ext>
            </a:extLst>
          </p:cNvPr>
          <p:cNvSpPr>
            <a:spLocks noGrp="1"/>
          </p:cNvSpPr>
          <p:nvPr>
            <p:ph type="title"/>
          </p:nvPr>
        </p:nvSpPr>
        <p:spPr>
          <a:xfrm>
            <a:off x="635867" y="1052513"/>
            <a:ext cx="7260358" cy="3997469"/>
          </a:xfrm>
        </p:spPr>
        <p:txBody>
          <a:bodyPr anchor="t"/>
          <a:lstStyle>
            <a:lvl1pPr>
              <a:defRPr sz="6000" b="0">
                <a:solidFill>
                  <a:schemeClr val="bg1"/>
                </a:solidFill>
              </a:defRPr>
            </a:lvl1pPr>
          </a:lstStyle>
          <a:p>
            <a:r>
              <a:rPr lang="fr-FR"/>
              <a:t>Modifiez le style du titre</a:t>
            </a:r>
            <a:endParaRPr lang="en-US"/>
          </a:p>
        </p:txBody>
      </p:sp>
      <p:sp>
        <p:nvSpPr>
          <p:cNvPr id="3" name="Espace réservé du texte 2">
            <a:extLst>
              <a:ext uri="{FF2B5EF4-FFF2-40B4-BE49-F238E27FC236}">
                <a16:creationId xmlns:a16="http://schemas.microsoft.com/office/drawing/2014/main" id="{D8912088-2066-43FD-B453-4A719A6E2AF1}"/>
              </a:ext>
            </a:extLst>
          </p:cNvPr>
          <p:cNvSpPr>
            <a:spLocks noGrp="1"/>
          </p:cNvSpPr>
          <p:nvPr>
            <p:ph type="body" idx="1"/>
          </p:nvPr>
        </p:nvSpPr>
        <p:spPr>
          <a:xfrm>
            <a:off x="635868" y="5199856"/>
            <a:ext cx="7260358" cy="102429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pic>
        <p:nvPicPr>
          <p:cNvPr id="8" name="Image 7" descr="Une image contenant objet, nid d’abeille&#10;&#10;Description générée automatiquement">
            <a:extLst>
              <a:ext uri="{FF2B5EF4-FFF2-40B4-BE49-F238E27FC236}">
                <a16:creationId xmlns:a16="http://schemas.microsoft.com/office/drawing/2014/main" id="{4FCA5A00-0B74-4C62-9F9F-CA2332A0CB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18707" y="5927376"/>
            <a:ext cx="1369325" cy="593558"/>
          </a:xfrm>
          <a:prstGeom prst="rect">
            <a:avLst/>
          </a:prstGeom>
        </p:spPr>
      </p:pic>
    </p:spTree>
    <p:extLst>
      <p:ext uri="{BB962C8B-B14F-4D97-AF65-F5344CB8AC3E}">
        <p14:creationId xmlns:p14="http://schemas.microsoft.com/office/powerpoint/2010/main" val="3106499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705E5F77-CEF4-4744-ACD0-B272C9C18E19}"/>
              </a:ext>
            </a:extLst>
          </p:cNvPr>
          <p:cNvSpPr>
            <a:spLocks noGrp="1"/>
          </p:cNvSpPr>
          <p:nvPr>
            <p:ph type="dt" sz="half" idx="10"/>
          </p:nvPr>
        </p:nvSpPr>
        <p:spPr/>
        <p:txBody>
          <a:bodyPr/>
          <a:lstStyle/>
          <a:p>
            <a:endParaRPr lang="en-US"/>
          </a:p>
        </p:txBody>
      </p:sp>
      <p:sp>
        <p:nvSpPr>
          <p:cNvPr id="5" name="Espace réservé du numéro de diapositive 4">
            <a:extLst>
              <a:ext uri="{FF2B5EF4-FFF2-40B4-BE49-F238E27FC236}">
                <a16:creationId xmlns:a16="http://schemas.microsoft.com/office/drawing/2014/main" id="{620EFA98-0041-45D1-8E92-F216A959E61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p:nvPr>
        </p:nvSpPr>
        <p:spPr>
          <a:xfrm>
            <a:off x="4295775" y="1412875"/>
            <a:ext cx="7272338" cy="4356100"/>
          </a:xfrm>
        </p:spPr>
        <p:txBody>
          <a:bodyPr/>
          <a:lstStyle/>
          <a:p>
            <a:endParaRPr lang="en-US"/>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p:nvPr>
        </p:nvSpPr>
        <p:spPr>
          <a:xfrm>
            <a:off x="623888" y="1412875"/>
            <a:ext cx="3492500" cy="43561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9" name="Espace réservé du pied de page 4">
            <a:extLst>
              <a:ext uri="{FF2B5EF4-FFF2-40B4-BE49-F238E27FC236}">
                <a16:creationId xmlns:a16="http://schemas.microsoft.com/office/drawing/2014/main" id="{43C37DC4-8DB1-B94E-9F9F-02CD92DAD8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750081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67C972-7052-4ED9-8926-BCC0DAF08FC3}"/>
              </a:ext>
            </a:extLst>
          </p:cNvPr>
          <p:cNvSpPr>
            <a:spLocks noGrp="1"/>
          </p:cNvSpPr>
          <p:nvPr>
            <p:ph type="dt" sz="half" idx="10"/>
          </p:nvPr>
        </p:nvSpPr>
        <p:spPr/>
        <p:txBody>
          <a:bodyPr/>
          <a:lstStyle/>
          <a:p>
            <a:endParaRPr lang="en-US"/>
          </a:p>
        </p:txBody>
      </p:sp>
      <p:sp>
        <p:nvSpPr>
          <p:cNvPr id="4" name="Espace réservé du numéro de diapositive 3">
            <a:extLst>
              <a:ext uri="{FF2B5EF4-FFF2-40B4-BE49-F238E27FC236}">
                <a16:creationId xmlns:a16="http://schemas.microsoft.com/office/drawing/2014/main" id="{A88A87FB-3EB5-4D88-BD67-B7CFD9543D9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5" name="Espace réservé du pied de page 4">
            <a:extLst>
              <a:ext uri="{FF2B5EF4-FFF2-40B4-BE49-F238E27FC236}">
                <a16:creationId xmlns:a16="http://schemas.microsoft.com/office/drawing/2014/main" id="{E6A61D8D-75DD-8740-9E8C-08BD06A0BEAF}"/>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73775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390154-79BA-4168-8692-9F9C0BDD701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D530DF2B-11A7-4C81-816D-C8134B7F2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a:extLst>
              <a:ext uri="{FF2B5EF4-FFF2-40B4-BE49-F238E27FC236}">
                <a16:creationId xmlns:a16="http://schemas.microsoft.com/office/drawing/2014/main" id="{32B93F93-DB06-487F-A916-A109A78A27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C77282-84C3-4777-B7F8-2670BC337E71}"/>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D2312860-43C5-43DF-B796-3463F996EA61}"/>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41518FAB-0778-9E41-8E6C-ED80A093AE7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659565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D11A5-1847-4998-9995-AD194BC460E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F31A7A4A-D630-43D7-9084-C30646F89D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a:extLst>
              <a:ext uri="{FF2B5EF4-FFF2-40B4-BE49-F238E27FC236}">
                <a16:creationId xmlns:a16="http://schemas.microsoft.com/office/drawing/2014/main" id="{68FE4B48-4700-4B44-B1AF-290E3CA07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2D775D3-D118-4977-9268-A5E81C1B7DC7}"/>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584A9762-7BA7-42A4-82D6-30F0916ACE5E}"/>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276EF85D-A9D4-1A4D-8DA7-D339999667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02289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9AC24F66-72F0-4B48-9F1F-802619B25935}"/>
              </a:ext>
            </a:extLst>
          </p:cNvPr>
          <p:cNvGraphicFramePr>
            <a:graphicFrameLocks noChangeAspect="1"/>
          </p:cNvGraphicFramePr>
          <p:nvPr userDrawn="1">
            <p:custDataLst>
              <p:tags r:id="rId21"/>
            </p:custDataLst>
            <p:extLst>
              <p:ext uri="{D42A27DB-BD31-4B8C-83A1-F6EECF244321}">
                <p14:modId xmlns:p14="http://schemas.microsoft.com/office/powerpoint/2010/main" val="16321999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2" imgW="344" imgH="345" progId="TCLayout.ActiveDocument.1">
                  <p:embed/>
                </p:oleObj>
              </mc:Choice>
              <mc:Fallback>
                <p:oleObj name="think-cell Folie" r:id="rId22" imgW="344" imgH="345" progId="TCLayout.ActiveDocument.1">
                  <p:embed/>
                  <p:pic>
                    <p:nvPicPr>
                      <p:cNvPr id="8" name="Objekt 7" hidden="1">
                        <a:extLst>
                          <a:ext uri="{FF2B5EF4-FFF2-40B4-BE49-F238E27FC236}">
                            <a16:creationId xmlns:a16="http://schemas.microsoft.com/office/drawing/2014/main" id="{9AC24F66-72F0-4B48-9F1F-802619B25935}"/>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dirty="0"/>
              <a:t>Modifiez le style du titre</a:t>
            </a:r>
            <a:endParaRPr lang="en-US" dirty="0"/>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24"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7" r:id="rId7"/>
    <p:sldLayoutId id="2147483666" r:id="rId8"/>
    <p:sldLayoutId id="2147483669" r:id="rId9"/>
    <p:sldLayoutId id="2147483668" r:id="rId10"/>
    <p:sldLayoutId id="2147483670" r:id="rId11"/>
    <p:sldLayoutId id="2147483671" r:id="rId12"/>
    <p:sldLayoutId id="2147483652" r:id="rId13"/>
    <p:sldLayoutId id="2147483672" r:id="rId14"/>
    <p:sldLayoutId id="2147483673" r:id="rId15"/>
    <p:sldLayoutId id="2147483654" r:id="rId16"/>
    <p:sldLayoutId id="2147483655" r:id="rId17"/>
    <p:sldLayoutId id="2147483656" r:id="rId18"/>
    <p:sldLayoutId id="2147483657" r:id="rId19"/>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22AB-1C94-4D1A-902D-40941A2EAB7C}"/>
              </a:ext>
            </a:extLst>
          </p:cNvPr>
          <p:cNvSpPr>
            <a:spLocks noGrp="1"/>
          </p:cNvSpPr>
          <p:nvPr>
            <p:ph type="ctrTitle"/>
          </p:nvPr>
        </p:nvSpPr>
        <p:spPr>
          <a:xfrm>
            <a:off x="835460" y="519347"/>
            <a:ext cx="7133040" cy="3615773"/>
          </a:xfrm>
        </p:spPr>
        <p:txBody>
          <a:bodyPr>
            <a:normAutofit fontScale="90000"/>
          </a:bodyPr>
          <a:lstStyle/>
          <a:p>
            <a:r>
              <a:rPr lang="en-US" sz="4000" b="1" dirty="0"/>
              <a:t>EU27 Chemical Industry: Latest Developments:</a:t>
            </a:r>
            <a:br>
              <a:rPr lang="en-US" sz="4000" b="1" dirty="0"/>
            </a:br>
            <a:br>
              <a:rPr lang="en-US" sz="4000" b="1" dirty="0"/>
            </a:br>
            <a:r>
              <a:rPr lang="en-US" sz="3300" b="1" dirty="0"/>
              <a:t>Slight upturn in output in contrast to weak demand and high energy prices </a:t>
            </a:r>
            <a:br>
              <a:rPr lang="en-US" sz="4000" b="1" dirty="0"/>
            </a:br>
            <a:br>
              <a:rPr lang="en-US" sz="4000" b="1" dirty="0"/>
            </a:br>
            <a:br>
              <a:rPr lang="en-GB" sz="1800" dirty="0">
                <a:effectLst/>
                <a:latin typeface="Times New Roman" panose="02020603050405020304" pitchFamily="18" charset="0"/>
                <a:ea typeface="Arial Unicode MS"/>
              </a:rPr>
            </a:br>
            <a:br>
              <a:rPr lang="en-US" sz="4000" b="1" dirty="0"/>
            </a:br>
            <a:endParaRPr lang="en-US" sz="2800" b="1" dirty="0">
              <a:cs typeface="Calibri Light"/>
            </a:endParaRPr>
          </a:p>
        </p:txBody>
      </p:sp>
      <p:sp>
        <p:nvSpPr>
          <p:cNvPr id="4" name="Footer Placeholder 3">
            <a:extLst>
              <a:ext uri="{FF2B5EF4-FFF2-40B4-BE49-F238E27FC236}">
                <a16:creationId xmlns:a16="http://schemas.microsoft.com/office/drawing/2014/main" id="{2066575D-714C-4DCC-A3F9-83CDA2002E70}"/>
              </a:ext>
            </a:extLst>
          </p:cNvPr>
          <p:cNvSpPr>
            <a:spLocks noGrp="1"/>
          </p:cNvSpPr>
          <p:nvPr>
            <p:ph type="ftr" sz="quarter" idx="11"/>
          </p:nvPr>
        </p:nvSpPr>
        <p:spPr/>
        <p:txBody>
          <a:bodyPr/>
          <a:lstStyle/>
          <a:p>
            <a:r>
              <a:rPr lang="en-US" dirty="0"/>
              <a:t>The European Chemical Industry Council, AISBL - </a:t>
            </a:r>
            <a:r>
              <a:rPr lang="en-US" dirty="0" err="1"/>
              <a:t>Belliard</a:t>
            </a:r>
            <a:r>
              <a:rPr lang="en-US" dirty="0"/>
              <a:t>, 40 - 1040 Brussels - Belgium</a:t>
            </a:r>
          </a:p>
        </p:txBody>
      </p:sp>
      <p:pic>
        <p:nvPicPr>
          <p:cNvPr id="6" name="Picture Placeholder 5" descr="A winding road through a forest&#10;&#10;Description automatically generated with low confidence">
            <a:extLst>
              <a:ext uri="{FF2B5EF4-FFF2-40B4-BE49-F238E27FC236}">
                <a16:creationId xmlns:a16="http://schemas.microsoft.com/office/drawing/2014/main" id="{FC9F8482-FF1A-417E-A20F-6496189432E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1367" r="31367"/>
          <a:stretch>
            <a:fillRect/>
          </a:stretch>
        </p:blipFill>
        <p:spPr/>
      </p:pic>
      <p:sp>
        <p:nvSpPr>
          <p:cNvPr id="8" name="Sous-titre 6">
            <a:extLst>
              <a:ext uri="{FF2B5EF4-FFF2-40B4-BE49-F238E27FC236}">
                <a16:creationId xmlns:a16="http://schemas.microsoft.com/office/drawing/2014/main" id="{EF244002-D09A-4572-BB85-053D86286CC1}"/>
              </a:ext>
            </a:extLst>
          </p:cNvPr>
          <p:cNvSpPr>
            <a:spLocks noGrp="1"/>
          </p:cNvSpPr>
          <p:nvPr>
            <p:ph type="subTitle" idx="1"/>
          </p:nvPr>
        </p:nvSpPr>
        <p:spPr>
          <a:xfrm>
            <a:off x="1395271" y="3848790"/>
            <a:ext cx="6425873" cy="625556"/>
          </a:xfrm>
        </p:spPr>
        <p:txBody>
          <a:bodyPr>
            <a:normAutofit/>
          </a:bodyPr>
          <a:lstStyle/>
          <a:p>
            <a:r>
              <a:rPr lang="en-GB" sz="2600" b="1" baseline="30000" dirty="0">
                <a:effectLst/>
                <a:latin typeface="Calibri" panose="020F0502020204030204" pitchFamily="34" charset="0"/>
                <a:ea typeface="Calibri" panose="020F0502020204030204" pitchFamily="34" charset="0"/>
                <a:cs typeface="Times New Roman" panose="02020603050405020304" pitchFamily="18" charset="0"/>
              </a:rPr>
              <a:t>5th</a:t>
            </a:r>
            <a:r>
              <a:rPr lang="en-GB" sz="2600" b="1" dirty="0">
                <a:effectLst/>
                <a:latin typeface="Calibri" panose="020F0502020204030204" pitchFamily="34" charset="0"/>
                <a:ea typeface="Calibri" panose="020F0502020204030204" pitchFamily="34" charset="0"/>
                <a:cs typeface="Times New Roman" panose="02020603050405020304" pitchFamily="18" charset="0"/>
              </a:rPr>
              <a:t> </a:t>
            </a:r>
            <a:r>
              <a:rPr lang="en-GB" sz="2600" b="1" dirty="0">
                <a:latin typeface="Calibri" panose="020F0502020204030204" pitchFamily="34" charset="0"/>
                <a:ea typeface="Calibri" panose="020F0502020204030204" pitchFamily="34" charset="0"/>
                <a:cs typeface="Times New Roman" panose="02020603050405020304" pitchFamily="18" charset="0"/>
              </a:rPr>
              <a:t>September</a:t>
            </a:r>
            <a:r>
              <a:rPr lang="en-GB" sz="2600" b="1" dirty="0">
                <a:effectLst/>
                <a:latin typeface="Calibri" panose="020F0502020204030204" pitchFamily="34" charset="0"/>
                <a:ea typeface="Calibri" panose="020F0502020204030204" pitchFamily="34" charset="0"/>
                <a:cs typeface="Times New Roman" panose="02020603050405020304" pitchFamily="18" charset="0"/>
              </a:rPr>
              <a:t> 2024</a:t>
            </a:r>
            <a:endParaRPr lang="en-GB" sz="2500" b="1" u="sng" dirty="0">
              <a:latin typeface="Calibri" panose="020F0502020204030204" pitchFamily="34" charset="0"/>
              <a:ea typeface="Calibri" panose="020F0502020204030204" pitchFamily="34" charset="0"/>
              <a:cs typeface="Calibri" panose="020F0502020204030204" pitchFamily="34" charset="0"/>
            </a:endParaRPr>
          </a:p>
        </p:txBody>
      </p:sp>
      <p:sp>
        <p:nvSpPr>
          <p:cNvPr id="10" name="Sous-titre 6">
            <a:extLst>
              <a:ext uri="{FF2B5EF4-FFF2-40B4-BE49-F238E27FC236}">
                <a16:creationId xmlns:a16="http://schemas.microsoft.com/office/drawing/2014/main" id="{82B09AE2-8A7D-40F4-A980-14F7797D5830}"/>
              </a:ext>
            </a:extLst>
          </p:cNvPr>
          <p:cNvSpPr txBox="1">
            <a:spLocks/>
          </p:cNvSpPr>
          <p:nvPr/>
        </p:nvSpPr>
        <p:spPr>
          <a:xfrm>
            <a:off x="1395271" y="4708732"/>
            <a:ext cx="6659302" cy="1228046"/>
          </a:xfrm>
          <a:prstGeom prst="rect">
            <a:avLst/>
          </a:prstGeom>
        </p:spPr>
        <p:txBody>
          <a:bodyPr vert="horz" lIns="0" tIns="45720" rIns="91440" bIns="45720" rtlCol="0">
            <a:normAutofit fontScale="32500" lnSpcReduction="20000"/>
          </a:bodyPr>
          <a:lstStyle>
            <a:lvl1pPr marL="0" indent="0" algn="l" defTabSz="914400" rtl="0" eaLnBrk="1" latinLnBrk="0" hangingPunct="1">
              <a:lnSpc>
                <a:spcPct val="100000"/>
              </a:lnSpc>
              <a:spcBef>
                <a:spcPts val="400"/>
              </a:spcBef>
              <a:buClr>
                <a:schemeClr val="accent3"/>
              </a:buClr>
              <a:buFont typeface="Arial" panose="020B0604020202020204" pitchFamily="34" charset="0"/>
              <a:buNone/>
              <a:defRPr sz="2400" kern="1200">
                <a:solidFill>
                  <a:schemeClr val="bg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90000"/>
              </a:lnSpc>
              <a:spcBef>
                <a:spcPts val="500"/>
              </a:spcBef>
              <a:buClr>
                <a:schemeClr val="accent3"/>
              </a:buClr>
              <a:buFont typeface="Calibri" panose="020F0502020204030204"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8000" b="1" dirty="0"/>
              <a:t>Dr Moncef Hadhri</a:t>
            </a:r>
            <a:endParaRPr lang="en-US" sz="8000" dirty="0"/>
          </a:p>
          <a:p>
            <a:r>
              <a:rPr lang="en-US" sz="8000" dirty="0"/>
              <a:t>Economic Affairs</a:t>
            </a:r>
          </a:p>
          <a:p>
            <a:r>
              <a:rPr lang="en-GB" sz="8000" dirty="0"/>
              <a:t>mha@cefic.be</a:t>
            </a:r>
          </a:p>
          <a:p>
            <a:endParaRPr lang="fr-FR" b="1" i="1" dirty="0"/>
          </a:p>
        </p:txBody>
      </p:sp>
    </p:spTree>
    <p:extLst>
      <p:ext uri="{BB962C8B-B14F-4D97-AF65-F5344CB8AC3E}">
        <p14:creationId xmlns:p14="http://schemas.microsoft.com/office/powerpoint/2010/main" val="287918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9" y="109442"/>
            <a:ext cx="10944225" cy="926256"/>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en-US"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Economic sentiment broadly stable in the EU27 area</a:t>
            </a:r>
            <a:endParaRPr lang="en-BE" sz="3600" b="0" u="sng"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S</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ource: EU Commission business and consumer survey results</a:t>
            </a:r>
            <a:r>
              <a:rPr kumimoji="0" lang="en-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a:t>
            </a:r>
            <a:r>
              <a:rPr lang="en-BE"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nswers</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obtained from the surveys are </a:t>
            </a:r>
            <a:r>
              <a:rPr lang="en-BE"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aggregated in the form of balances, constructed </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as the difference between the percentages of respondents giving positive and negative replies.</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99791E97-E242-9551-A4F1-69E45A1280EC}"/>
              </a:ext>
            </a:extLst>
          </p:cNvPr>
          <p:cNvPicPr>
            <a:picLocks noChangeAspect="1"/>
          </p:cNvPicPr>
          <p:nvPr/>
        </p:nvPicPr>
        <p:blipFill>
          <a:blip r:embed="rId3"/>
          <a:stretch>
            <a:fillRect/>
          </a:stretch>
        </p:blipFill>
        <p:spPr>
          <a:xfrm>
            <a:off x="231369" y="1558895"/>
            <a:ext cx="11822979" cy="3484169"/>
          </a:xfrm>
          <a:prstGeom prst="rect">
            <a:avLst/>
          </a:prstGeom>
          <a:ln>
            <a:solidFill>
              <a:schemeClr val="bg1">
                <a:lumMod val="50000"/>
              </a:schemeClr>
            </a:solidFill>
          </a:ln>
        </p:spPr>
      </p:pic>
      <p:sp>
        <p:nvSpPr>
          <p:cNvPr id="9" name="Arrow: Left-Right 8">
            <a:extLst>
              <a:ext uri="{FF2B5EF4-FFF2-40B4-BE49-F238E27FC236}">
                <a16:creationId xmlns:a16="http://schemas.microsoft.com/office/drawing/2014/main" id="{139E6A85-B960-54DE-48FC-D498D39BBE45}"/>
              </a:ext>
            </a:extLst>
          </p:cNvPr>
          <p:cNvSpPr/>
          <p:nvPr/>
        </p:nvSpPr>
        <p:spPr>
          <a:xfrm>
            <a:off x="4781606" y="3532143"/>
            <a:ext cx="1249081" cy="266971"/>
          </a:xfrm>
          <a:prstGeom prst="lef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b="1" dirty="0">
              <a:solidFill>
                <a:schemeClr val="bg1"/>
              </a:solidFill>
            </a:endParaRPr>
          </a:p>
        </p:txBody>
      </p:sp>
      <p:sp>
        <p:nvSpPr>
          <p:cNvPr id="10" name="TextBox 9">
            <a:extLst>
              <a:ext uri="{FF2B5EF4-FFF2-40B4-BE49-F238E27FC236}">
                <a16:creationId xmlns:a16="http://schemas.microsoft.com/office/drawing/2014/main" id="{8D5E1CC0-B47C-46BC-6C91-5874615B9A59}"/>
              </a:ext>
            </a:extLst>
          </p:cNvPr>
          <p:cNvSpPr txBox="1"/>
          <p:nvPr/>
        </p:nvSpPr>
        <p:spPr>
          <a:xfrm>
            <a:off x="1795573" y="5230134"/>
            <a:ext cx="9392828"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Amongst the largest EU economies, the ESI deteriorated markedly in France and Poland, </a:t>
            </a:r>
          </a:p>
          <a:p>
            <a:pPr algn="ct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while it improved strongly in Spain and, less so, in Italy. </a:t>
            </a:r>
            <a:endParaRPr lang="en-GB" sz="2000" dirty="0">
              <a:solidFill>
                <a:schemeClr val="accent2"/>
              </a:solidFill>
            </a:endParaRPr>
          </a:p>
        </p:txBody>
      </p:sp>
    </p:spTree>
    <p:extLst>
      <p:ext uri="{BB962C8B-B14F-4D97-AF65-F5344CB8AC3E}">
        <p14:creationId xmlns:p14="http://schemas.microsoft.com/office/powerpoint/2010/main" val="122207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9" y="109442"/>
            <a:ext cx="10944225" cy="926256"/>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en-GB" sz="3600" b="0" dirty="0">
                <a:solidFill>
                  <a:schemeClr val="accent2"/>
                </a:solidFill>
                <a:uFill>
                  <a:solidFill>
                    <a:srgbClr val="528F2A"/>
                  </a:solidFill>
                </a:uFill>
                <a:latin typeface="Calibri" panose="020F0502020204030204" pitchFamily="34" charset="0"/>
                <a:ea typeface="Calibri" panose="020F0502020204030204" pitchFamily="34" charset="0"/>
                <a:cs typeface="Arial" panose="020B0604020202020204" pitchFamily="34" charset="0"/>
              </a:rPr>
              <a:t>EU27 c</a:t>
            </a:r>
            <a:r>
              <a:rPr lang="en-GB" sz="3600" b="0" dirty="0">
                <a:solidFill>
                  <a:schemeClr val="accent2"/>
                </a:solidFill>
                <a:effectLst/>
                <a:latin typeface="Calibri" panose="020F0502020204030204" pitchFamily="34" charset="0"/>
                <a:ea typeface="Calibri" panose="020F0502020204030204" pitchFamily="34" charset="0"/>
                <a:cs typeface="Arial" panose="020B0604020202020204" pitchFamily="34" charset="0"/>
              </a:rPr>
              <a:t>onstruction confidence </a:t>
            </a:r>
            <a:r>
              <a:rPr lang="en-GB" sz="3600" b="0" dirty="0">
                <a:solidFill>
                  <a:schemeClr val="accent2"/>
                </a:solidFill>
                <a:latin typeface="Calibri" panose="020F0502020204030204" pitchFamily="34" charset="0"/>
                <a:ea typeface="Calibri" panose="020F0502020204030204" pitchFamily="34" charset="0"/>
                <a:cs typeface="Arial" panose="020B0604020202020204" pitchFamily="34" charset="0"/>
              </a:rPr>
              <a:t>improved slightly</a:t>
            </a:r>
            <a:endParaRPr lang="en-BE" sz="3600" b="0" u="sng"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S</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ource: EU Commission business and consumer survey results</a:t>
            </a:r>
            <a:r>
              <a:rPr kumimoji="0" lang="en-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fr-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A</a:t>
            </a:r>
            <a:r>
              <a:rPr lang="en-BE"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nswers</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obtained from the surveys are </a:t>
            </a:r>
            <a:r>
              <a:rPr lang="en-BE"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aggregated in the form of balances, constructed </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as the difference between the percentages of respondents giving positive and negative replies.</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32D4041D-C4E9-A698-541B-D48B646C2C07}"/>
              </a:ext>
            </a:extLst>
          </p:cNvPr>
          <p:cNvPicPr>
            <a:picLocks noChangeAspect="1"/>
          </p:cNvPicPr>
          <p:nvPr/>
        </p:nvPicPr>
        <p:blipFill>
          <a:blip r:embed="rId3"/>
          <a:stretch>
            <a:fillRect/>
          </a:stretch>
        </p:blipFill>
        <p:spPr>
          <a:xfrm>
            <a:off x="338857" y="1475733"/>
            <a:ext cx="11514286" cy="3638877"/>
          </a:xfrm>
          <a:prstGeom prst="rect">
            <a:avLst/>
          </a:prstGeom>
          <a:ln>
            <a:solidFill>
              <a:schemeClr val="bg1">
                <a:lumMod val="50000"/>
              </a:schemeClr>
            </a:solidFill>
          </a:ln>
        </p:spPr>
      </p:pic>
      <p:sp>
        <p:nvSpPr>
          <p:cNvPr id="3" name="TextBox 2">
            <a:extLst>
              <a:ext uri="{FF2B5EF4-FFF2-40B4-BE49-F238E27FC236}">
                <a16:creationId xmlns:a16="http://schemas.microsoft.com/office/drawing/2014/main" id="{C3CA16D8-97B3-A757-86BF-15CE9BB54499}"/>
              </a:ext>
            </a:extLst>
          </p:cNvPr>
          <p:cNvSpPr txBox="1"/>
          <p:nvPr/>
        </p:nvSpPr>
        <p:spPr>
          <a:xfrm>
            <a:off x="1740100" y="5296684"/>
            <a:ext cx="8919750"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The percentage of construction managers indicating insufficient demand as a factor </a:t>
            </a:r>
          </a:p>
          <a:p>
            <a:pPr algn="ct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limiting construction activity remained high</a:t>
            </a:r>
            <a:endParaRPr lang="en-GB" sz="2000" dirty="0">
              <a:solidFill>
                <a:schemeClr val="accent2"/>
              </a:solidFill>
            </a:endParaRPr>
          </a:p>
        </p:txBody>
      </p:sp>
      <p:sp>
        <p:nvSpPr>
          <p:cNvPr id="7" name="Arrow: Down 6">
            <a:extLst>
              <a:ext uri="{FF2B5EF4-FFF2-40B4-BE49-F238E27FC236}">
                <a16:creationId xmlns:a16="http://schemas.microsoft.com/office/drawing/2014/main" id="{3CDE831F-2CDB-E87B-7437-6FE69F34F28A}"/>
              </a:ext>
            </a:extLst>
          </p:cNvPr>
          <p:cNvSpPr/>
          <p:nvPr/>
        </p:nvSpPr>
        <p:spPr>
          <a:xfrm>
            <a:off x="11437484" y="2329543"/>
            <a:ext cx="286430" cy="653143"/>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4" name="Oval 3">
            <a:extLst>
              <a:ext uri="{FF2B5EF4-FFF2-40B4-BE49-F238E27FC236}">
                <a16:creationId xmlns:a16="http://schemas.microsoft.com/office/drawing/2014/main" id="{254BD1F8-9653-93BD-AB49-7CC16C1E7AC3}"/>
              </a:ext>
            </a:extLst>
          </p:cNvPr>
          <p:cNvSpPr/>
          <p:nvPr/>
        </p:nvSpPr>
        <p:spPr>
          <a:xfrm>
            <a:off x="5525154" y="3104015"/>
            <a:ext cx="457200" cy="338328"/>
          </a:xfrm>
          <a:prstGeom prst="ellipse">
            <a:avLst/>
          </a:prstGeom>
          <a:solidFill>
            <a:srgbClr val="C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BE"/>
          </a:p>
        </p:txBody>
      </p:sp>
    </p:spTree>
    <p:extLst>
      <p:ext uri="{BB962C8B-B14F-4D97-AF65-F5344CB8AC3E}">
        <p14:creationId xmlns:p14="http://schemas.microsoft.com/office/powerpoint/2010/main" val="96755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612170" y="223520"/>
            <a:ext cx="11480800" cy="1074215"/>
          </a:xfrm>
        </p:spPr>
        <p:txBody>
          <a:bodyPr>
            <a:noAutofit/>
          </a:bodyPr>
          <a:lstStyle/>
          <a:p>
            <a:r>
              <a:rPr lang="en-GB" sz="3600" b="0" dirty="0">
                <a:solidFill>
                  <a:schemeClr val="accent2"/>
                </a:solidFill>
                <a:effectLst/>
                <a:uFill>
                  <a:solidFill>
                    <a:srgbClr val="528F2A"/>
                  </a:solidFill>
                </a:uFill>
                <a:latin typeface="Calibri" panose="020F0502020204030204" pitchFamily="34" charset="0"/>
                <a:ea typeface="Arial Unicode MS"/>
              </a:rPr>
              <a:t>T</a:t>
            </a:r>
            <a:r>
              <a:rPr lang="en-GB" sz="3600" b="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he current level of overall order books decreased slightly </a:t>
            </a:r>
            <a:br>
              <a:rPr lang="en-GB" sz="3600" b="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br>
            <a:r>
              <a:rPr lang="en-GB" sz="3600" b="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in July 2024</a:t>
            </a:r>
            <a:endParaRPr lang="en-BE" sz="3600" b="0" u="sng"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5" name="Fußzeilenplatzhalter 4">
            <a:extLst>
              <a:ext uri="{FF2B5EF4-FFF2-40B4-BE49-F238E27FC236}">
                <a16:creationId xmlns:a16="http://schemas.microsoft.com/office/drawing/2014/main" id="{8AA98CB2-4D16-3EB4-72F2-56EF1FBD2369}"/>
              </a:ext>
            </a:extLst>
          </p:cNvPr>
          <p:cNvSpPr txBox="1">
            <a:spLocks/>
          </p:cNvSpPr>
          <p:nvPr/>
        </p:nvSpPr>
        <p:spPr>
          <a:xfrm>
            <a:off x="968249" y="619604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rgbClr val="595959"/>
                </a:solidFill>
                <a:latin typeface="Calibri" panose="020F0502020204030204" pitchFamily="34" charset="0"/>
                <a:ea typeface="Calibri" panose="020F0502020204030204" pitchFamily="34" charset="0"/>
                <a:cs typeface="Calibri" panose="020F0502020204030204" pitchFamily="34" charset="0"/>
              </a:rPr>
              <a:t>S</a:t>
            </a:r>
            <a:r>
              <a:rPr lang="en-GB"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ource: EU Commission business and consumer survey results</a:t>
            </a:r>
            <a:r>
              <a:rPr kumimoji="0" lang="en-BE" b="0" i="0" u="none" strike="noStrike" kern="1200" cap="none" spc="0" normalizeH="0" baseline="0" noProof="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 A</a:t>
            </a:r>
            <a:r>
              <a:rPr lang="en-BE"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nswers</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obtained from the surveys are </a:t>
            </a:r>
            <a:r>
              <a:rPr lang="en-BE"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aggregated in the form of balances, constructed </a:t>
            </a:r>
            <a:r>
              <a:rPr lang="en-BE"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as the difference between the percentages of respondents giving positive and negative replies.</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040E4987-2C0A-BCA1-74B9-075AC8364010}"/>
              </a:ext>
            </a:extLst>
          </p:cNvPr>
          <p:cNvPicPr>
            <a:picLocks noChangeAspect="1"/>
          </p:cNvPicPr>
          <p:nvPr/>
        </p:nvPicPr>
        <p:blipFill>
          <a:blip r:embed="rId3"/>
          <a:stretch>
            <a:fillRect/>
          </a:stretch>
        </p:blipFill>
        <p:spPr>
          <a:xfrm>
            <a:off x="467416" y="1476519"/>
            <a:ext cx="11465111" cy="3547920"/>
          </a:xfrm>
          <a:prstGeom prst="rect">
            <a:avLst/>
          </a:prstGeom>
          <a:solidFill>
            <a:schemeClr val="bg1">
              <a:lumMod val="50000"/>
            </a:schemeClr>
          </a:solidFill>
          <a:ln>
            <a:solidFill>
              <a:schemeClr val="bg1">
                <a:lumMod val="50000"/>
              </a:schemeClr>
            </a:solidFill>
          </a:ln>
        </p:spPr>
      </p:pic>
      <p:sp>
        <p:nvSpPr>
          <p:cNvPr id="10" name="TextBox 9">
            <a:extLst>
              <a:ext uri="{FF2B5EF4-FFF2-40B4-BE49-F238E27FC236}">
                <a16:creationId xmlns:a16="http://schemas.microsoft.com/office/drawing/2014/main" id="{F9C973D4-9D44-11C0-3D38-55B85E9C83E2}"/>
              </a:ext>
            </a:extLst>
          </p:cNvPr>
          <p:cNvSpPr txBox="1"/>
          <p:nvPr/>
        </p:nvSpPr>
        <p:spPr>
          <a:xfrm>
            <a:off x="1651731" y="5296684"/>
            <a:ext cx="9096465"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The EU27 chemicals business environment shows slight downturn, and is still facing a </a:t>
            </a:r>
          </a:p>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limited demand since March 2022</a:t>
            </a:r>
          </a:p>
        </p:txBody>
      </p:sp>
      <p:sp>
        <p:nvSpPr>
          <p:cNvPr id="11" name="Arrow: Up-Down 10">
            <a:extLst>
              <a:ext uri="{FF2B5EF4-FFF2-40B4-BE49-F238E27FC236}">
                <a16:creationId xmlns:a16="http://schemas.microsoft.com/office/drawing/2014/main" id="{12F65B91-70C9-FF73-E7C1-B9079F77EB19}"/>
              </a:ext>
            </a:extLst>
          </p:cNvPr>
          <p:cNvSpPr/>
          <p:nvPr/>
        </p:nvSpPr>
        <p:spPr>
          <a:xfrm>
            <a:off x="5823857" y="2753151"/>
            <a:ext cx="293915" cy="817363"/>
          </a:xfrm>
          <a:prstGeom prst="up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Tree>
    <p:extLst>
      <p:ext uri="{BB962C8B-B14F-4D97-AF65-F5344CB8AC3E}">
        <p14:creationId xmlns:p14="http://schemas.microsoft.com/office/powerpoint/2010/main" val="396267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81B9-BF9A-DAE9-5606-B46B56DC7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4B918-CA9C-64DC-20E7-1A1D520F38A4}"/>
              </a:ext>
            </a:extLst>
          </p:cNvPr>
          <p:cNvSpPr>
            <a:spLocks noGrp="1"/>
          </p:cNvSpPr>
          <p:nvPr>
            <p:ph type="title"/>
          </p:nvPr>
        </p:nvSpPr>
        <p:spPr>
          <a:xfrm>
            <a:off x="684160" y="282093"/>
            <a:ext cx="11351261" cy="961795"/>
          </a:xfrm>
        </p:spPr>
        <p:txBody>
          <a:bodyPr>
            <a:noAutofit/>
          </a:bodyPr>
          <a:lstStyle/>
          <a:p>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European </a:t>
            </a:r>
            <a:r>
              <a:rPr lang="en-US"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gas prices(July 2024): </a:t>
            </a:r>
            <a:r>
              <a:rPr lang="en-US" sz="3500" b="0" dirty="0">
                <a:solidFill>
                  <a:schemeClr val="accent2"/>
                </a:solidFill>
                <a:latin typeface="Calibri" panose="020F0502020204030204" pitchFamily="34" charset="0"/>
                <a:ea typeface="Calibri" panose="020F0502020204030204" pitchFamily="34" charset="0"/>
                <a:cs typeface="Arial" panose="020B0604020202020204" pitchFamily="34" charset="0"/>
              </a:rPr>
              <a:t>4</a:t>
            </a:r>
            <a:r>
              <a:rPr lang="en-US" sz="3500" b="0" dirty="0">
                <a:solidFill>
                  <a:schemeClr val="accent2"/>
                </a:solidFill>
                <a:effectLst/>
                <a:latin typeface="Calibri" panose="020F0502020204030204" pitchFamily="34" charset="0"/>
                <a:ea typeface="Calibri" panose="020F0502020204030204" pitchFamily="34" charset="0"/>
                <a:cs typeface="Arial" panose="020B0604020202020204" pitchFamily="34" charset="0"/>
              </a:rPr>
              <a:t>.7 times higher than in the USA</a:t>
            </a:r>
            <a:endParaRPr lang="en-BE" sz="35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CFEBD235-3894-A2DD-E544-A94F667D501B}"/>
              </a:ext>
            </a:extLst>
          </p:cNvPr>
          <p:cNvSpPr txBox="1">
            <a:spLocks/>
          </p:cNvSpPr>
          <p:nvPr/>
        </p:nvSpPr>
        <p:spPr>
          <a:xfrm>
            <a:off x="287930" y="6482918"/>
            <a:ext cx="6448465"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sz="1200" b="0" i="0" u="none" strike="noStrike" kern="1200" cap="none" spc="0" normalizeH="0" baseline="0" noProof="0" dirty="0">
                <a:ln>
                  <a:noFill/>
                </a:ln>
                <a:solidFill>
                  <a:srgbClr val="595959"/>
                </a:solidFill>
                <a:effectLst/>
                <a:uLnTx/>
                <a:uFillTx/>
                <a:latin typeface="Calibri"/>
                <a:ea typeface="+mn-ea"/>
                <a:cs typeface="+mn-cs"/>
              </a:rPr>
              <a:t>Source: : ICE Dutch TTF Natural Gas Futures Historical Prices - Investing.com and INSEE Oil Prices data</a:t>
            </a:r>
          </a:p>
          <a:p>
            <a:pPr>
              <a:defRPr/>
            </a:pP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3DD39EFE-5A54-AC1B-89D4-294ED9DBA5C0}"/>
              </a:ext>
            </a:extLst>
          </p:cNvPr>
          <p:cNvPicPr>
            <a:picLocks noChangeAspect="1"/>
          </p:cNvPicPr>
          <p:nvPr/>
        </p:nvPicPr>
        <p:blipFill>
          <a:blip r:embed="rId3"/>
          <a:stretch>
            <a:fillRect/>
          </a:stretch>
        </p:blipFill>
        <p:spPr>
          <a:xfrm>
            <a:off x="287930" y="1376585"/>
            <a:ext cx="11747491" cy="4011841"/>
          </a:xfrm>
          <a:prstGeom prst="rect">
            <a:avLst/>
          </a:prstGeom>
          <a:ln>
            <a:solidFill>
              <a:schemeClr val="bg1">
                <a:lumMod val="50000"/>
              </a:schemeClr>
            </a:solidFill>
          </a:ln>
        </p:spPr>
      </p:pic>
      <p:sp>
        <p:nvSpPr>
          <p:cNvPr id="10" name="TextBox 9">
            <a:extLst>
              <a:ext uri="{FF2B5EF4-FFF2-40B4-BE49-F238E27FC236}">
                <a16:creationId xmlns:a16="http://schemas.microsoft.com/office/drawing/2014/main" id="{5902A476-A91F-C43C-DE63-824014F160F7}"/>
              </a:ext>
            </a:extLst>
          </p:cNvPr>
          <p:cNvSpPr txBox="1"/>
          <p:nvPr/>
        </p:nvSpPr>
        <p:spPr>
          <a:xfrm>
            <a:off x="468534" y="5581729"/>
            <a:ext cx="11723466"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Arial Unicode MS"/>
              </a:rPr>
              <a:t>The chemical industry is energy-intensive and therefore highly impacted by gas prices. In 2022 and 2023, EU27 </a:t>
            </a:r>
          </a:p>
          <a:p>
            <a:pPr algn="ctr"/>
            <a:r>
              <a:rPr lang="en-GB" sz="2000" dirty="0">
                <a:solidFill>
                  <a:schemeClr val="accent2"/>
                </a:solidFill>
                <a:effectLst/>
                <a:latin typeface="Calibri" panose="020F0502020204030204" pitchFamily="34" charset="0"/>
                <a:ea typeface="Arial Unicode MS"/>
              </a:rPr>
              <a:t>chemical production fell by more than 6%, and 2024 is not yet showing strong signs of a recovery.  </a:t>
            </a:r>
          </a:p>
        </p:txBody>
      </p:sp>
    </p:spTree>
    <p:extLst>
      <p:ext uri="{BB962C8B-B14F-4D97-AF65-F5344CB8AC3E}">
        <p14:creationId xmlns:p14="http://schemas.microsoft.com/office/powerpoint/2010/main" val="979310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81B9-BF9A-DAE9-5606-B46B56DC7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4B918-CA9C-64DC-20E7-1A1D520F38A4}"/>
              </a:ext>
            </a:extLst>
          </p:cNvPr>
          <p:cNvSpPr>
            <a:spLocks noGrp="1"/>
          </p:cNvSpPr>
          <p:nvPr>
            <p:ph type="title"/>
          </p:nvPr>
        </p:nvSpPr>
        <p:spPr>
          <a:xfrm>
            <a:off x="723122" y="211797"/>
            <a:ext cx="11351261" cy="1083603"/>
          </a:xfrm>
        </p:spPr>
        <p:txBody>
          <a:bodyPr>
            <a:noAutofit/>
          </a:bodyPr>
          <a:lstStyle/>
          <a:p>
            <a:r>
              <a:rPr lang="en-US"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European gas prices in 2024 (Jan-July): 70% above the pre-crisis levels (2014-2019)</a:t>
            </a:r>
            <a:endParaRPr lang="en-BE" sz="35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CFEBD235-3894-A2DD-E544-A94F667D501B}"/>
              </a:ext>
            </a:extLst>
          </p:cNvPr>
          <p:cNvSpPr txBox="1">
            <a:spLocks/>
          </p:cNvSpPr>
          <p:nvPr/>
        </p:nvSpPr>
        <p:spPr>
          <a:xfrm>
            <a:off x="547268" y="6326412"/>
            <a:ext cx="6448465"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sz="1200" b="0" i="0" u="none" strike="noStrike" kern="1200" cap="none" spc="0" normalizeH="0" baseline="0" noProof="0" dirty="0">
                <a:ln>
                  <a:noFill/>
                </a:ln>
                <a:solidFill>
                  <a:srgbClr val="595959"/>
                </a:solidFill>
                <a:effectLst/>
                <a:uLnTx/>
                <a:uFillTx/>
                <a:latin typeface="Calibri"/>
                <a:ea typeface="+mn-ea"/>
                <a:cs typeface="+mn-cs"/>
              </a:rPr>
              <a:t>Source: : ICE Dutch TTF Natural Gas Futures Historical Prices - Investing.com and INSEE Oil Prices data</a:t>
            </a:r>
          </a:p>
          <a:p>
            <a:pPr>
              <a:defRPr/>
            </a:pP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C6F93ABC-7BED-4226-62AE-0EF77B0124E8}"/>
              </a:ext>
            </a:extLst>
          </p:cNvPr>
          <p:cNvPicPr>
            <a:picLocks noChangeAspect="1"/>
          </p:cNvPicPr>
          <p:nvPr/>
        </p:nvPicPr>
        <p:blipFill>
          <a:blip r:embed="rId3"/>
          <a:stretch>
            <a:fillRect/>
          </a:stretch>
        </p:blipFill>
        <p:spPr>
          <a:xfrm>
            <a:off x="331476" y="1465781"/>
            <a:ext cx="11655822" cy="3824674"/>
          </a:xfrm>
          <a:prstGeom prst="rect">
            <a:avLst/>
          </a:prstGeom>
        </p:spPr>
      </p:pic>
      <p:sp>
        <p:nvSpPr>
          <p:cNvPr id="5" name="TextBox 4">
            <a:extLst>
              <a:ext uri="{FF2B5EF4-FFF2-40B4-BE49-F238E27FC236}">
                <a16:creationId xmlns:a16="http://schemas.microsoft.com/office/drawing/2014/main" id="{A94652A6-191C-57C3-1F13-1095E4AFBB40}"/>
              </a:ext>
            </a:extLst>
          </p:cNvPr>
          <p:cNvSpPr txBox="1"/>
          <p:nvPr/>
        </p:nvSpPr>
        <p:spPr>
          <a:xfrm>
            <a:off x="506624" y="5531901"/>
            <a:ext cx="11528797"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Arial Unicode MS"/>
              </a:rPr>
              <a:t>Europe must find solutions to its structural energy problem. Policies adding costs on top intended to boost </a:t>
            </a:r>
          </a:p>
          <a:p>
            <a:pPr algn="ctr"/>
            <a:r>
              <a:rPr lang="en-GB" sz="2000" dirty="0">
                <a:solidFill>
                  <a:schemeClr val="accent2"/>
                </a:solidFill>
                <a:effectLst/>
                <a:latin typeface="Calibri" panose="020F0502020204030204" pitchFamily="34" charset="0"/>
                <a:ea typeface="Arial Unicode MS"/>
              </a:rPr>
              <a:t>transformation could speed up EU deindustrialisation and boost import dependencies.</a:t>
            </a:r>
          </a:p>
        </p:txBody>
      </p:sp>
    </p:spTree>
    <p:extLst>
      <p:ext uri="{BB962C8B-B14F-4D97-AF65-F5344CB8AC3E}">
        <p14:creationId xmlns:p14="http://schemas.microsoft.com/office/powerpoint/2010/main" val="1243861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151839"/>
            <a:ext cx="11402568" cy="864837"/>
          </a:xfrm>
        </p:spPr>
        <p:txBody>
          <a:bodyPr>
            <a:noAutofit/>
          </a:bodyPr>
          <a:lstStyle/>
          <a:p>
            <a:pPr algn="l"/>
            <a:r>
              <a:rPr lang="en-US"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EU27 chemicals prices, down by 6.0% in 2024 (Jan-June) </a:t>
            </a:r>
            <a:endPar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750408" y="6110102"/>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i="0" u="none" strike="noStrike" kern="1200" cap="none" spc="0" normalizeH="0" baseline="0" dirty="0">
                <a:ln>
                  <a:noFill/>
                </a:ln>
                <a:solidFill>
                  <a:srgbClr val="595959"/>
                </a:solidFill>
                <a:effectLst/>
                <a:uLnTx/>
                <a:uFillTx/>
                <a:latin typeface="Calibri"/>
                <a:ea typeface="+mn-ea"/>
                <a:cs typeface="+mn-cs"/>
              </a:rPr>
              <a:t>Source: </a:t>
            </a:r>
            <a:r>
              <a:rPr kumimoji="0" lang="en-GB"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5FEFE10F-D752-27FB-5CF6-E36CBD73E73D}"/>
              </a:ext>
            </a:extLst>
          </p:cNvPr>
          <p:cNvSpPr txBox="1"/>
          <p:nvPr/>
        </p:nvSpPr>
        <p:spPr>
          <a:xfrm>
            <a:off x="690151" y="5402216"/>
            <a:ext cx="11501849" cy="707886"/>
          </a:xfrm>
          <a:prstGeom prst="rect">
            <a:avLst/>
          </a:prstGeom>
          <a:noFill/>
        </p:spPr>
        <p:txBody>
          <a:bodyPr wrap="square" rtlCol="0">
            <a:spAutoFit/>
          </a:bodyPr>
          <a:lstStyle/>
          <a:p>
            <a:pPr algn="ctr"/>
            <a:r>
              <a:rPr lang="en-GB" sz="2000" dirty="0">
                <a:solidFill>
                  <a:schemeClr val="accent2"/>
                </a:solidFill>
                <a:uFill>
                  <a:solidFill>
                    <a:srgbClr val="528F2A"/>
                  </a:solidFill>
                </a:uFill>
                <a:latin typeface="Calibri" panose="020F0502020204030204" pitchFamily="34" charset="0"/>
                <a:ea typeface="Calibri" panose="020F0502020204030204" pitchFamily="34" charset="0"/>
                <a:cs typeface="Calibri" panose="020F0502020204030204" pitchFamily="34" charset="0"/>
              </a:rPr>
              <a:t>Fertilizers reported the largest drop of producer prices for the first half of 2024 compared to the same period of 2023 (-22%), followed by other inorganics chemicals (-15%) and ma,-made fibres (-8%).</a:t>
            </a:r>
            <a:endPar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062E7E8E-A4FF-6DE1-83AE-F9082B81A504}"/>
              </a:ext>
            </a:extLst>
          </p:cNvPr>
          <p:cNvPicPr>
            <a:picLocks noChangeAspect="1"/>
          </p:cNvPicPr>
          <p:nvPr/>
        </p:nvPicPr>
        <p:blipFill>
          <a:blip r:embed="rId3"/>
          <a:stretch>
            <a:fillRect/>
          </a:stretch>
        </p:blipFill>
        <p:spPr>
          <a:xfrm>
            <a:off x="386080" y="1340726"/>
            <a:ext cx="11633200" cy="3461629"/>
          </a:xfrm>
          <a:prstGeom prst="rect">
            <a:avLst/>
          </a:prstGeom>
          <a:ln>
            <a:solidFill>
              <a:schemeClr val="bg1">
                <a:lumMod val="50000"/>
              </a:schemeClr>
            </a:solidFill>
          </a:ln>
        </p:spPr>
      </p:pic>
    </p:spTree>
    <p:extLst>
      <p:ext uri="{BB962C8B-B14F-4D97-AF65-F5344CB8AC3E}">
        <p14:creationId xmlns:p14="http://schemas.microsoft.com/office/powerpoint/2010/main" val="4222080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00139" y="110601"/>
            <a:ext cx="11391722" cy="865395"/>
          </a:xfrm>
        </p:spPr>
        <p:txBody>
          <a:bodyPr>
            <a:noAutofit/>
          </a:bodyPr>
          <a:lstStyle/>
          <a:p>
            <a:r>
              <a:rPr lang="en-GB" sz="3600" b="0" dirty="0">
                <a:solidFill>
                  <a:schemeClr val="accent2"/>
                </a:solidFill>
                <a:effectLst/>
                <a:uFill>
                  <a:solidFill>
                    <a:srgbClr val="528F2A"/>
                  </a:solidFill>
                </a:uFill>
                <a:latin typeface="Calibri" panose="020F0502020204030204" pitchFamily="34" charset="0"/>
                <a:ea typeface="Arial Unicode MS"/>
              </a:rPr>
              <a:t>EU27 chemicals capacity utilisation </a:t>
            </a:r>
            <a:r>
              <a:rPr lang="en-GB" sz="3600" b="0" dirty="0">
                <a:solidFill>
                  <a:schemeClr val="accent2"/>
                </a:solidFill>
                <a:uFill>
                  <a:solidFill>
                    <a:srgbClr val="528F2A"/>
                  </a:solidFill>
                </a:uFill>
                <a:latin typeface="Calibri" panose="020F0502020204030204" pitchFamily="34" charset="0"/>
                <a:ea typeface="Arial Unicode MS"/>
              </a:rPr>
              <a:t>slightly down in Q2-2024</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6307664-5B35-E723-8093-A1C065167C84}"/>
              </a:ext>
            </a:extLst>
          </p:cNvPr>
          <p:cNvPicPr>
            <a:picLocks noChangeAspect="1"/>
          </p:cNvPicPr>
          <p:nvPr/>
        </p:nvPicPr>
        <p:blipFill>
          <a:blip r:embed="rId3"/>
          <a:stretch>
            <a:fillRect/>
          </a:stretch>
        </p:blipFill>
        <p:spPr>
          <a:xfrm>
            <a:off x="974572" y="1162541"/>
            <a:ext cx="10716383" cy="4624193"/>
          </a:xfrm>
          <a:prstGeom prst="rect">
            <a:avLst/>
          </a:prstGeom>
          <a:solidFill>
            <a:schemeClr val="bg1">
              <a:lumMod val="50000"/>
            </a:schemeClr>
          </a:solidFill>
        </p:spPr>
      </p:pic>
      <p:sp>
        <p:nvSpPr>
          <p:cNvPr id="7" name="Arrow: Up-Down 6">
            <a:extLst>
              <a:ext uri="{FF2B5EF4-FFF2-40B4-BE49-F238E27FC236}">
                <a16:creationId xmlns:a16="http://schemas.microsoft.com/office/drawing/2014/main" id="{24F2D58B-D431-4907-467A-A9CA3C1368BC}"/>
              </a:ext>
            </a:extLst>
          </p:cNvPr>
          <p:cNvSpPr/>
          <p:nvPr/>
        </p:nvSpPr>
        <p:spPr>
          <a:xfrm>
            <a:off x="11211683" y="2611637"/>
            <a:ext cx="293915" cy="817363"/>
          </a:xfrm>
          <a:prstGeom prst="up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8" name="TextBox 7">
            <a:extLst>
              <a:ext uri="{FF2B5EF4-FFF2-40B4-BE49-F238E27FC236}">
                <a16:creationId xmlns:a16="http://schemas.microsoft.com/office/drawing/2014/main" id="{BB25B0AF-3768-2990-04AF-63CBAF04B552}"/>
              </a:ext>
            </a:extLst>
          </p:cNvPr>
          <p:cNvSpPr txBox="1"/>
          <p:nvPr/>
        </p:nvSpPr>
        <p:spPr>
          <a:xfrm>
            <a:off x="2365845" y="5973279"/>
            <a:ext cx="8347734" cy="400110"/>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The current level of capacity is still </a:t>
            </a:r>
            <a:r>
              <a:rPr lang="en-GB" sz="2000" dirty="0">
                <a:solidFill>
                  <a:schemeClr val="accent2"/>
                </a:solidFill>
                <a:latin typeface="Calibri" panose="020F0502020204030204" pitchFamily="34" charset="0"/>
                <a:ea typeface="Calibri" panose="020F0502020204030204" pitchFamily="34" charset="0"/>
                <a:cs typeface="Calibri" panose="020F0502020204030204" pitchFamily="34" charset="0"/>
              </a:rPr>
              <a:t>well</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below the long-term average of 81.4%. </a:t>
            </a:r>
          </a:p>
        </p:txBody>
      </p:sp>
    </p:spTree>
    <p:extLst>
      <p:ext uri="{BB962C8B-B14F-4D97-AF65-F5344CB8AC3E}">
        <p14:creationId xmlns:p14="http://schemas.microsoft.com/office/powerpoint/2010/main" val="3251150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52460" y="249694"/>
            <a:ext cx="11564820" cy="1067034"/>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en-US" sz="3600" b="0" dirty="0">
                <a:solidFill>
                  <a:schemeClr val="accent2"/>
                </a:solidFill>
                <a:effectLst/>
                <a:uFill>
                  <a:solidFill>
                    <a:srgbClr val="528F2A"/>
                  </a:solidFill>
                </a:uFill>
                <a:latin typeface="Calibri" panose="020F0502020204030204" pitchFamily="34" charset="0"/>
                <a:ea typeface="Arial Unicode MS"/>
              </a:rPr>
              <a:t>EU27 chemical industry output outperforms other EU27 manufacturing sectors </a:t>
            </a:r>
            <a:r>
              <a:rPr lang="en-GB" sz="3600" b="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1H-2024</a:t>
            </a:r>
            <a:r>
              <a:rPr lang="en-GB" sz="3600" b="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a:t>
            </a:r>
            <a:endPar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C215E459-C76C-CF8A-9E2A-B7C342298611}"/>
              </a:ext>
            </a:extLst>
          </p:cNvPr>
          <p:cNvSpPr txBox="1">
            <a:spLocks/>
          </p:cNvSpPr>
          <p:nvPr/>
        </p:nvSpPr>
        <p:spPr>
          <a:xfrm>
            <a:off x="892559" y="6326412"/>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a:ln>
                  <a:noFill/>
                </a:ln>
                <a:solidFill>
                  <a:srgbClr val="595959"/>
                </a:solidFill>
                <a:effectLst/>
                <a:uLnTx/>
                <a:uFillTx/>
                <a:latin typeface="Calibri"/>
                <a:ea typeface="+mn-ea"/>
                <a:cs typeface="+mn-cs"/>
              </a:rPr>
              <a:t>Source: </a:t>
            </a:r>
            <a:r>
              <a:rPr kumimoji="0" lang="en-GB" b="0" i="0" u="none" strike="noStrike" kern="1200" cap="none" spc="0" normalizeH="0" baseline="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18FDC851-EC63-C519-4C58-B25635A601BF}"/>
              </a:ext>
            </a:extLst>
          </p:cNvPr>
          <p:cNvPicPr>
            <a:picLocks noChangeAspect="1"/>
          </p:cNvPicPr>
          <p:nvPr/>
        </p:nvPicPr>
        <p:blipFill>
          <a:blip r:embed="rId3"/>
          <a:stretch>
            <a:fillRect/>
          </a:stretch>
        </p:blipFill>
        <p:spPr>
          <a:xfrm>
            <a:off x="201660" y="1436465"/>
            <a:ext cx="11788680" cy="3929166"/>
          </a:xfrm>
          <a:prstGeom prst="rect">
            <a:avLst/>
          </a:prstGeom>
          <a:ln>
            <a:solidFill>
              <a:schemeClr val="bg1">
                <a:lumMod val="50000"/>
              </a:schemeClr>
            </a:solidFill>
          </a:ln>
        </p:spPr>
      </p:pic>
      <p:sp>
        <p:nvSpPr>
          <p:cNvPr id="8" name="Arrow: Down 7">
            <a:extLst>
              <a:ext uri="{FF2B5EF4-FFF2-40B4-BE49-F238E27FC236}">
                <a16:creationId xmlns:a16="http://schemas.microsoft.com/office/drawing/2014/main" id="{4774E37A-F0CB-A256-A482-62A8CD21D560}"/>
              </a:ext>
            </a:extLst>
          </p:cNvPr>
          <p:cNvSpPr/>
          <p:nvPr/>
        </p:nvSpPr>
        <p:spPr>
          <a:xfrm rot="13730135" flipH="1">
            <a:off x="11635204" y="3277137"/>
            <a:ext cx="128805" cy="452919"/>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9" name="Oval 8">
            <a:extLst>
              <a:ext uri="{FF2B5EF4-FFF2-40B4-BE49-F238E27FC236}">
                <a16:creationId xmlns:a16="http://schemas.microsoft.com/office/drawing/2014/main" id="{4C5E91D3-2F35-4A4C-D528-CC91D1A4E0E6}"/>
              </a:ext>
            </a:extLst>
          </p:cNvPr>
          <p:cNvSpPr/>
          <p:nvPr/>
        </p:nvSpPr>
        <p:spPr>
          <a:xfrm>
            <a:off x="5442858" y="2107319"/>
            <a:ext cx="457200" cy="338328"/>
          </a:xfrm>
          <a:prstGeom prst="ellipse">
            <a:avLst/>
          </a:prstGeom>
          <a:solidFill>
            <a:srgbClr val="C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BE"/>
          </a:p>
        </p:txBody>
      </p:sp>
      <p:sp>
        <p:nvSpPr>
          <p:cNvPr id="10" name="TextBox 9">
            <a:extLst>
              <a:ext uri="{FF2B5EF4-FFF2-40B4-BE49-F238E27FC236}">
                <a16:creationId xmlns:a16="http://schemas.microsoft.com/office/drawing/2014/main" id="{DD02F702-CDDC-3C8D-1657-9DAE9828EABC}"/>
              </a:ext>
            </a:extLst>
          </p:cNvPr>
          <p:cNvSpPr txBox="1"/>
          <p:nvPr/>
        </p:nvSpPr>
        <p:spPr>
          <a:xfrm>
            <a:off x="553558" y="5570728"/>
            <a:ext cx="11638442"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Arial Unicode MS"/>
              </a:rPr>
              <a:t>The construction and automotive markets are still struggling; in particular, there are concerns for possibly low </a:t>
            </a:r>
          </a:p>
          <a:p>
            <a:pPr algn="ctr"/>
            <a:r>
              <a:rPr lang="en-GB" sz="2000" dirty="0">
                <a:solidFill>
                  <a:schemeClr val="accent2"/>
                </a:solidFill>
                <a:effectLst/>
                <a:latin typeface="Calibri" panose="020F0502020204030204" pitchFamily="34" charset="0"/>
                <a:ea typeface="Arial Unicode MS"/>
              </a:rPr>
              <a:t>production levels in the second half of 2024 and 2025 for cars and electric vehicles.</a:t>
            </a:r>
            <a:endPar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374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762571" y="219168"/>
            <a:ext cx="11391722" cy="971220"/>
          </a:xfrm>
        </p:spPr>
        <p:txBody>
          <a:bodyPr>
            <a:noAutofit/>
          </a:bodyPr>
          <a:lstStyle/>
          <a:p>
            <a:r>
              <a:rPr lang="en-GB" sz="3600" b="0" dirty="0">
                <a:solidFill>
                  <a:schemeClr val="accent2"/>
                </a:solidFill>
                <a:effectLst/>
                <a:uFill>
                  <a:solidFill>
                    <a:srgbClr val="528F2A"/>
                  </a:solidFill>
                </a:uFill>
                <a:latin typeface="Calibri" panose="020F0502020204030204" pitchFamily="34" charset="0"/>
                <a:ea typeface="Arial Unicode MS"/>
              </a:rPr>
              <a:t>Main EU27 countries showed better production results in 2024 (Jan-June)</a:t>
            </a:r>
            <a:endParaRPr lang="en-GB" sz="3500" b="0" dirty="0">
              <a:solidFill>
                <a:schemeClr val="accent2"/>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FFB2B92-6A37-6F12-F60D-68F15E318011}"/>
              </a:ext>
            </a:extLst>
          </p:cNvPr>
          <p:cNvPicPr>
            <a:picLocks noChangeAspect="1"/>
          </p:cNvPicPr>
          <p:nvPr/>
        </p:nvPicPr>
        <p:blipFill>
          <a:blip r:embed="rId3"/>
          <a:stretch>
            <a:fillRect/>
          </a:stretch>
        </p:blipFill>
        <p:spPr>
          <a:xfrm>
            <a:off x="7628058" y="1073298"/>
            <a:ext cx="4205534" cy="4298121"/>
          </a:xfrm>
          <a:prstGeom prst="rect">
            <a:avLst/>
          </a:prstGeom>
        </p:spPr>
      </p:pic>
      <p:pic>
        <p:nvPicPr>
          <p:cNvPr id="7" name="Picture 6">
            <a:extLst>
              <a:ext uri="{FF2B5EF4-FFF2-40B4-BE49-F238E27FC236}">
                <a16:creationId xmlns:a16="http://schemas.microsoft.com/office/drawing/2014/main" id="{E893C29F-D3F8-E6D0-E200-084C153C98DF}"/>
              </a:ext>
            </a:extLst>
          </p:cNvPr>
          <p:cNvPicPr>
            <a:picLocks noChangeAspect="1"/>
          </p:cNvPicPr>
          <p:nvPr/>
        </p:nvPicPr>
        <p:blipFill>
          <a:blip r:embed="rId4"/>
          <a:stretch>
            <a:fillRect/>
          </a:stretch>
        </p:blipFill>
        <p:spPr>
          <a:xfrm>
            <a:off x="358408" y="1168615"/>
            <a:ext cx="7171428" cy="4085714"/>
          </a:xfrm>
          <a:prstGeom prst="rect">
            <a:avLst/>
          </a:prstGeom>
        </p:spPr>
      </p:pic>
      <p:sp>
        <p:nvSpPr>
          <p:cNvPr id="3" name="TextBox 2">
            <a:extLst>
              <a:ext uri="{FF2B5EF4-FFF2-40B4-BE49-F238E27FC236}">
                <a16:creationId xmlns:a16="http://schemas.microsoft.com/office/drawing/2014/main" id="{1C576310-469F-A9F6-1315-C14CC1260C00}"/>
              </a:ext>
            </a:extLst>
          </p:cNvPr>
          <p:cNvSpPr txBox="1"/>
          <p:nvPr/>
        </p:nvSpPr>
        <p:spPr>
          <a:xfrm>
            <a:off x="774654" y="5712149"/>
            <a:ext cx="11184344"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These encouraging numbers of chemicals should be taken with a grain of salt, given that their benchmark </a:t>
            </a:r>
          </a:p>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is 2023: a year where production was still far below pre-covid levels. </a:t>
            </a:r>
          </a:p>
        </p:txBody>
      </p:sp>
    </p:spTree>
    <p:extLst>
      <p:ext uri="{BB962C8B-B14F-4D97-AF65-F5344CB8AC3E}">
        <p14:creationId xmlns:p14="http://schemas.microsoft.com/office/powerpoint/2010/main" val="437975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95422" y="206621"/>
            <a:ext cx="11391722" cy="634157"/>
          </a:xfrm>
        </p:spPr>
        <p:txBody>
          <a:bodyPr>
            <a:noAutofit/>
          </a:bodyPr>
          <a:lstStyle/>
          <a:p>
            <a:r>
              <a:rPr lang="en-GB" sz="3600" b="0" dirty="0">
                <a:solidFill>
                  <a:schemeClr val="accent2"/>
                </a:solidFill>
                <a:uFill>
                  <a:solidFill>
                    <a:srgbClr val="528F2A"/>
                  </a:solidFill>
                </a:uFill>
                <a:latin typeface="Calibri" panose="020F0502020204030204" pitchFamily="34" charset="0"/>
                <a:ea typeface="Calibri" panose="020F0502020204030204" pitchFamily="34" charset="0"/>
                <a:cs typeface="Calibri" panose="020F0502020204030204" pitchFamily="34" charset="0"/>
              </a:rPr>
              <a:t>EU27 chemicals production is following its slow recovery </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0BA712B-563C-90FA-B9C3-6440830E795C}"/>
              </a:ext>
            </a:extLst>
          </p:cNvPr>
          <p:cNvPicPr>
            <a:picLocks noChangeAspect="1"/>
          </p:cNvPicPr>
          <p:nvPr/>
        </p:nvPicPr>
        <p:blipFill>
          <a:blip r:embed="rId3"/>
          <a:stretch>
            <a:fillRect/>
          </a:stretch>
        </p:blipFill>
        <p:spPr>
          <a:xfrm>
            <a:off x="7959950" y="1029841"/>
            <a:ext cx="3110821" cy="4451406"/>
          </a:xfrm>
          <a:prstGeom prst="rect">
            <a:avLst/>
          </a:prstGeom>
        </p:spPr>
      </p:pic>
      <p:sp>
        <p:nvSpPr>
          <p:cNvPr id="7" name="TextBox 6">
            <a:extLst>
              <a:ext uri="{FF2B5EF4-FFF2-40B4-BE49-F238E27FC236}">
                <a16:creationId xmlns:a16="http://schemas.microsoft.com/office/drawing/2014/main" id="{A30214A5-7136-C2C7-5667-A4FC6D8C1BA0}"/>
              </a:ext>
            </a:extLst>
          </p:cNvPr>
          <p:cNvSpPr txBox="1"/>
          <p:nvPr/>
        </p:nvSpPr>
        <p:spPr>
          <a:xfrm>
            <a:off x="593636" y="5611293"/>
            <a:ext cx="11328229"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Arial Unicode MS"/>
              </a:rPr>
              <a:t>The EU27 chemical industry seems to have reached its ultimate low in Q2-2023. However, given the lack </a:t>
            </a:r>
          </a:p>
          <a:p>
            <a:pPr algn="ctr"/>
            <a:r>
              <a:rPr lang="en-GB" sz="2000" dirty="0">
                <a:solidFill>
                  <a:schemeClr val="accent2"/>
                </a:solidFill>
                <a:effectLst/>
                <a:latin typeface="Calibri" panose="020F0502020204030204" pitchFamily="34" charset="0"/>
                <a:ea typeface="Arial Unicode MS"/>
              </a:rPr>
              <a:t>in demand growth, the European chemical industry production volumes are still not completely recovering.</a:t>
            </a:r>
            <a:endPar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02D9CA1B-A8E0-BB8F-018B-614603F09FD9}"/>
              </a:ext>
            </a:extLst>
          </p:cNvPr>
          <p:cNvPicPr>
            <a:picLocks noChangeAspect="1"/>
          </p:cNvPicPr>
          <p:nvPr/>
        </p:nvPicPr>
        <p:blipFill>
          <a:blip r:embed="rId4"/>
          <a:stretch>
            <a:fillRect/>
          </a:stretch>
        </p:blipFill>
        <p:spPr>
          <a:xfrm>
            <a:off x="278826" y="1029841"/>
            <a:ext cx="7585014" cy="3905626"/>
          </a:xfrm>
          <a:prstGeom prst="rect">
            <a:avLst/>
          </a:prstGeom>
        </p:spPr>
      </p:pic>
    </p:spTree>
    <p:extLst>
      <p:ext uri="{BB962C8B-B14F-4D97-AF65-F5344CB8AC3E}">
        <p14:creationId xmlns:p14="http://schemas.microsoft.com/office/powerpoint/2010/main" val="1615390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0616"/>
            <a:ext cx="11391722" cy="850869"/>
          </a:xfrm>
        </p:spPr>
        <p:txBody>
          <a:bodyPr>
            <a:noAutofit/>
          </a:bodyPr>
          <a:lstStyle/>
          <a:p>
            <a:r>
              <a:rPr lang="en-GB" sz="3600" b="0" dirty="0">
                <a:solidFill>
                  <a:schemeClr val="accent2"/>
                </a:solidFill>
                <a:effectLst/>
                <a:uFill>
                  <a:solidFill>
                    <a:srgbClr val="528F2A"/>
                  </a:solidFill>
                </a:uFill>
                <a:latin typeface="Calibri" panose="020F0502020204030204" pitchFamily="34" charset="0"/>
                <a:ea typeface="Arial Unicode MS"/>
              </a:rPr>
              <a:t>EU27 chemicals </a:t>
            </a:r>
            <a:r>
              <a:rPr lang="en-GB" sz="3600" b="0" dirty="0">
                <a:solidFill>
                  <a:schemeClr val="accent2"/>
                </a:solidFill>
                <a:uFill>
                  <a:solidFill>
                    <a:srgbClr val="528F2A"/>
                  </a:solidFill>
                </a:uFill>
                <a:latin typeface="Calibri" panose="020F0502020204030204" pitchFamily="34" charset="0"/>
                <a:ea typeface="Arial Unicode MS"/>
              </a:rPr>
              <a:t>ex</a:t>
            </a:r>
            <a:r>
              <a:rPr lang="en-GB" sz="3600" b="0" dirty="0">
                <a:solidFill>
                  <a:schemeClr val="accent2"/>
                </a:solidFill>
                <a:effectLst/>
                <a:uFill>
                  <a:solidFill>
                    <a:srgbClr val="528F2A"/>
                  </a:solidFill>
                </a:uFill>
                <a:latin typeface="Calibri" panose="020F0502020204030204" pitchFamily="34" charset="0"/>
                <a:ea typeface="Arial Unicode MS"/>
              </a:rPr>
              <a:t>ports (€bn) down by about 3% in 1H-2024</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6308A4F3-6664-6BC4-78FD-2C3A14384F4E}"/>
              </a:ext>
            </a:extLst>
          </p:cNvPr>
          <p:cNvPicPr>
            <a:picLocks noChangeAspect="1"/>
          </p:cNvPicPr>
          <p:nvPr/>
        </p:nvPicPr>
        <p:blipFill>
          <a:blip r:embed="rId3"/>
          <a:stretch>
            <a:fillRect/>
          </a:stretch>
        </p:blipFill>
        <p:spPr>
          <a:xfrm>
            <a:off x="433535" y="1098339"/>
            <a:ext cx="4508631" cy="5299427"/>
          </a:xfrm>
          <a:prstGeom prst="rect">
            <a:avLst/>
          </a:prstGeom>
        </p:spPr>
      </p:pic>
      <p:pic>
        <p:nvPicPr>
          <p:cNvPr id="6" name="Picture 5">
            <a:extLst>
              <a:ext uri="{FF2B5EF4-FFF2-40B4-BE49-F238E27FC236}">
                <a16:creationId xmlns:a16="http://schemas.microsoft.com/office/drawing/2014/main" id="{694CE9CF-3946-6F73-E4FB-1F9B94FE4901}"/>
              </a:ext>
            </a:extLst>
          </p:cNvPr>
          <p:cNvPicPr>
            <a:picLocks noChangeAspect="1"/>
          </p:cNvPicPr>
          <p:nvPr/>
        </p:nvPicPr>
        <p:blipFill>
          <a:blip r:embed="rId4"/>
          <a:stretch>
            <a:fillRect/>
          </a:stretch>
        </p:blipFill>
        <p:spPr>
          <a:xfrm>
            <a:off x="5033606" y="1098340"/>
            <a:ext cx="6987187" cy="3900554"/>
          </a:xfrm>
          <a:prstGeom prst="rect">
            <a:avLst/>
          </a:prstGeom>
        </p:spPr>
      </p:pic>
    </p:spTree>
    <p:extLst>
      <p:ext uri="{BB962C8B-B14F-4D97-AF65-F5344CB8AC3E}">
        <p14:creationId xmlns:p14="http://schemas.microsoft.com/office/powerpoint/2010/main" val="1053985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0616"/>
            <a:ext cx="11391722" cy="850869"/>
          </a:xfrm>
        </p:spPr>
        <p:txBody>
          <a:bodyPr>
            <a:noAutofit/>
          </a:bodyPr>
          <a:lstStyle/>
          <a:p>
            <a:r>
              <a:rPr lang="en-GB" sz="3600" b="0" dirty="0">
                <a:solidFill>
                  <a:schemeClr val="accent2"/>
                </a:solidFill>
                <a:effectLst/>
                <a:uFill>
                  <a:solidFill>
                    <a:srgbClr val="528F2A"/>
                  </a:solidFill>
                </a:uFill>
                <a:latin typeface="Calibri" panose="020F0502020204030204" pitchFamily="34" charset="0"/>
                <a:ea typeface="Arial Unicode MS"/>
              </a:rPr>
              <a:t>EU27 chemicals imports (€bn) down by 12% in 1H-2024</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BACCABF5-E686-BC50-A8CD-DD5E36F1A5D4}"/>
              </a:ext>
            </a:extLst>
          </p:cNvPr>
          <p:cNvPicPr>
            <a:picLocks noChangeAspect="1"/>
          </p:cNvPicPr>
          <p:nvPr/>
        </p:nvPicPr>
        <p:blipFill>
          <a:blip r:embed="rId3"/>
          <a:stretch>
            <a:fillRect/>
          </a:stretch>
        </p:blipFill>
        <p:spPr>
          <a:xfrm>
            <a:off x="330857" y="1135397"/>
            <a:ext cx="4445575" cy="5225310"/>
          </a:xfrm>
          <a:prstGeom prst="rect">
            <a:avLst/>
          </a:prstGeom>
        </p:spPr>
      </p:pic>
      <p:pic>
        <p:nvPicPr>
          <p:cNvPr id="13" name="Picture 12">
            <a:extLst>
              <a:ext uri="{FF2B5EF4-FFF2-40B4-BE49-F238E27FC236}">
                <a16:creationId xmlns:a16="http://schemas.microsoft.com/office/drawing/2014/main" id="{D390AEA3-0BCD-42D9-9D71-F8AC11B8EDEF}"/>
              </a:ext>
            </a:extLst>
          </p:cNvPr>
          <p:cNvPicPr>
            <a:picLocks noChangeAspect="1"/>
          </p:cNvPicPr>
          <p:nvPr/>
        </p:nvPicPr>
        <p:blipFill>
          <a:blip r:embed="rId4"/>
          <a:stretch>
            <a:fillRect/>
          </a:stretch>
        </p:blipFill>
        <p:spPr>
          <a:xfrm>
            <a:off x="4862016" y="1135397"/>
            <a:ext cx="7158777" cy="4354722"/>
          </a:xfrm>
          <a:prstGeom prst="rect">
            <a:avLst/>
          </a:prstGeom>
        </p:spPr>
      </p:pic>
    </p:spTree>
    <p:extLst>
      <p:ext uri="{BB962C8B-B14F-4D97-AF65-F5344CB8AC3E}">
        <p14:creationId xmlns:p14="http://schemas.microsoft.com/office/powerpoint/2010/main" val="2886545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0616"/>
            <a:ext cx="11391722" cy="850869"/>
          </a:xfrm>
        </p:spPr>
        <p:txBody>
          <a:bodyPr>
            <a:noAutofit/>
          </a:bodyPr>
          <a:lstStyle/>
          <a:p>
            <a:r>
              <a:rPr lang="en-GB" sz="3600" b="0" dirty="0">
                <a:solidFill>
                  <a:schemeClr val="accent2"/>
                </a:solidFill>
                <a:effectLst/>
                <a:uFill>
                  <a:solidFill>
                    <a:srgbClr val="528F2A"/>
                  </a:solidFill>
                </a:uFill>
                <a:latin typeface="Calibri" panose="020F0502020204030204" pitchFamily="34" charset="0"/>
                <a:ea typeface="Arial Unicode MS"/>
              </a:rPr>
              <a:t>EU27 chemicals trade surplus (€bn) up by 54% in 1H-2024</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b="0" i="0" u="none" strike="noStrike" kern="1200" cap="none" spc="0" normalizeH="0" baseline="0" dirty="0">
                <a:ln>
                  <a:noFill/>
                </a:ln>
                <a:solidFill>
                  <a:srgbClr val="595959"/>
                </a:solidFill>
                <a:effectLst/>
                <a:uLnTx/>
                <a:uFillTx/>
                <a:latin typeface="Calibri"/>
                <a:ea typeface="+mn-ea"/>
                <a:cs typeface="+mn-cs"/>
              </a:rPr>
              <a:t>Source: </a:t>
            </a:r>
            <a:r>
              <a:rPr kumimoji="0" lang="en-GB" b="0"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cxnSp>
        <p:nvCxnSpPr>
          <p:cNvPr id="3" name="Straight Arrow Connector 2">
            <a:extLst>
              <a:ext uri="{FF2B5EF4-FFF2-40B4-BE49-F238E27FC236}">
                <a16:creationId xmlns:a16="http://schemas.microsoft.com/office/drawing/2014/main" id="{D4082652-00AE-7FC2-4366-9244A9074A88}"/>
              </a:ext>
            </a:extLst>
          </p:cNvPr>
          <p:cNvCxnSpPr>
            <a:cxnSpLocks/>
          </p:cNvCxnSpPr>
          <p:nvPr/>
        </p:nvCxnSpPr>
        <p:spPr>
          <a:xfrm>
            <a:off x="546229" y="5844351"/>
            <a:ext cx="7305484" cy="0"/>
          </a:xfrm>
          <a:prstGeom prst="straightConnector1">
            <a:avLst/>
          </a:prstGeom>
          <a:ln w="31750">
            <a:solidFill>
              <a:schemeClr val="accent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B31B7AD-BFEC-5C6F-70BF-D6AFF743F24F}"/>
              </a:ext>
            </a:extLst>
          </p:cNvPr>
          <p:cNvSpPr txBox="1"/>
          <p:nvPr/>
        </p:nvSpPr>
        <p:spPr>
          <a:xfrm>
            <a:off x="2090981" y="5346319"/>
            <a:ext cx="4914743" cy="369332"/>
          </a:xfrm>
          <a:prstGeom prst="rect">
            <a:avLst/>
          </a:prstGeom>
          <a:solidFill>
            <a:schemeClr val="accent3"/>
          </a:solidFill>
          <a:ln>
            <a:noFill/>
          </a:ln>
        </p:spPr>
        <p:txBody>
          <a:bodyPr wrap="none" rtlCol="0">
            <a:spAutoFit/>
          </a:bodyPr>
          <a:lstStyle/>
          <a:p>
            <a:r>
              <a:rPr lang="en-GB" dirty="0">
                <a:solidFill>
                  <a:schemeClr val="bg1"/>
                </a:solidFill>
              </a:rPr>
              <a:t>Trade surplus up by €8.7 bn (1H-2024 vs 1H-2023) </a:t>
            </a:r>
          </a:p>
        </p:txBody>
      </p:sp>
      <p:pic>
        <p:nvPicPr>
          <p:cNvPr id="6" name="Picture 5">
            <a:extLst>
              <a:ext uri="{FF2B5EF4-FFF2-40B4-BE49-F238E27FC236}">
                <a16:creationId xmlns:a16="http://schemas.microsoft.com/office/drawing/2014/main" id="{1F017AE7-8CD0-E564-E2C9-2EF729EB27CF}"/>
              </a:ext>
            </a:extLst>
          </p:cNvPr>
          <p:cNvPicPr>
            <a:picLocks noChangeAspect="1"/>
          </p:cNvPicPr>
          <p:nvPr/>
        </p:nvPicPr>
        <p:blipFill>
          <a:blip r:embed="rId3"/>
          <a:stretch>
            <a:fillRect/>
          </a:stretch>
        </p:blipFill>
        <p:spPr>
          <a:xfrm>
            <a:off x="425551" y="1101938"/>
            <a:ext cx="7397649" cy="4204076"/>
          </a:xfrm>
          <a:prstGeom prst="rect">
            <a:avLst/>
          </a:prstGeom>
          <a:ln>
            <a:solidFill>
              <a:schemeClr val="bg1">
                <a:lumMod val="50000"/>
              </a:schemeClr>
            </a:solidFill>
          </a:ln>
        </p:spPr>
      </p:pic>
      <p:pic>
        <p:nvPicPr>
          <p:cNvPr id="7" name="Picture 6">
            <a:extLst>
              <a:ext uri="{FF2B5EF4-FFF2-40B4-BE49-F238E27FC236}">
                <a16:creationId xmlns:a16="http://schemas.microsoft.com/office/drawing/2014/main" id="{2DB97474-5869-E118-CDFD-AC00CAAD2FBC}"/>
              </a:ext>
            </a:extLst>
          </p:cNvPr>
          <p:cNvPicPr>
            <a:picLocks noChangeAspect="1"/>
          </p:cNvPicPr>
          <p:nvPr/>
        </p:nvPicPr>
        <p:blipFill>
          <a:blip r:embed="rId4"/>
          <a:stretch>
            <a:fillRect/>
          </a:stretch>
        </p:blipFill>
        <p:spPr>
          <a:xfrm>
            <a:off x="8190877" y="1298884"/>
            <a:ext cx="3829916" cy="1330734"/>
          </a:xfrm>
          <a:prstGeom prst="rect">
            <a:avLst/>
          </a:prstGeom>
        </p:spPr>
      </p:pic>
      <p:cxnSp>
        <p:nvCxnSpPr>
          <p:cNvPr id="9" name="Straight Arrow Connector 8">
            <a:extLst>
              <a:ext uri="{FF2B5EF4-FFF2-40B4-BE49-F238E27FC236}">
                <a16:creationId xmlns:a16="http://schemas.microsoft.com/office/drawing/2014/main" id="{AC748A21-AB2B-7316-46CA-B82FD367CE0B}"/>
              </a:ext>
            </a:extLst>
          </p:cNvPr>
          <p:cNvCxnSpPr>
            <a:cxnSpLocks/>
          </p:cNvCxnSpPr>
          <p:nvPr/>
        </p:nvCxnSpPr>
        <p:spPr>
          <a:xfrm flipV="1">
            <a:off x="7401239" y="3638539"/>
            <a:ext cx="325343" cy="29684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F9CB2F8-AD0E-C469-8A16-ED7812D5CEF0}"/>
              </a:ext>
            </a:extLst>
          </p:cNvPr>
          <p:cNvSpPr txBox="1"/>
          <p:nvPr/>
        </p:nvSpPr>
        <p:spPr>
          <a:xfrm>
            <a:off x="2090980" y="5999498"/>
            <a:ext cx="9420299" cy="707886"/>
          </a:xfrm>
          <a:prstGeom prst="rect">
            <a:avLst/>
          </a:prstGeom>
          <a:noFill/>
        </p:spPr>
        <p:txBody>
          <a:bodyPr wrap="square" rtlCol="0">
            <a:spAutoFit/>
          </a:bodyPr>
          <a:lstStyle/>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Taking into account the first six months of 2024, trade surplus increased by €8.7 billion compared to the first half of 2023 (+54%).</a:t>
            </a:r>
            <a:endPar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518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151839"/>
            <a:ext cx="11402568" cy="864837"/>
          </a:xfrm>
        </p:spPr>
        <p:txBody>
          <a:bodyPr>
            <a:noAutofit/>
          </a:bodyPr>
          <a:lstStyle/>
          <a:p>
            <a:pPr algn="l"/>
            <a:r>
              <a:rPr lang="en-US"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Global chemicals production, up by 6.1% in 2024 (Jan-June) </a:t>
            </a:r>
            <a:endPar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750408" y="6110102"/>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i="0" u="none" strike="noStrike" kern="1200" cap="none" spc="0" normalizeH="0" baseline="0" dirty="0">
                <a:ln>
                  <a:noFill/>
                </a:ln>
                <a:solidFill>
                  <a:srgbClr val="595959"/>
                </a:solidFill>
                <a:effectLst/>
                <a:uLnTx/>
                <a:uFillTx/>
                <a:latin typeface="Calibri"/>
                <a:ea typeface="+mn-ea"/>
                <a:cs typeface="+mn-cs"/>
              </a:rPr>
              <a:t>Source: </a:t>
            </a:r>
            <a:r>
              <a:rPr kumimoji="0" lang="en-GB" i="0" u="none" strike="noStrike" kern="1200" cap="none" spc="0" normalizeH="0" baseline="0" dirty="0">
                <a:ln>
                  <a:noFill/>
                </a:ln>
                <a:solidFill>
                  <a:srgbClr val="595959"/>
                </a:solidFill>
                <a:effectLst/>
                <a:uLnTx/>
                <a:uFillTx/>
                <a:latin typeface="Calibri" panose="020F0502020204030204" pitchFamily="34" charset="0"/>
                <a:ea typeface="Calibri" panose="020F0502020204030204" pitchFamily="34" charset="0"/>
                <a:cs typeface="Calibri" panose="020F0502020204030204" pitchFamily="34" charset="0"/>
              </a:rPr>
              <a:t>Eurostat and Cefic Analysis 2024</a:t>
            </a:r>
            <a:endParaRPr kumimoji="0" lang="en-GB" sz="110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5FEFE10F-D752-27FB-5CF6-E36CBD73E73D}"/>
              </a:ext>
            </a:extLst>
          </p:cNvPr>
          <p:cNvSpPr txBox="1"/>
          <p:nvPr/>
        </p:nvSpPr>
        <p:spPr>
          <a:xfrm>
            <a:off x="690151" y="5402216"/>
            <a:ext cx="11501849" cy="707886"/>
          </a:xfrm>
          <a:prstGeom prst="rect">
            <a:avLst/>
          </a:prstGeom>
          <a:noFill/>
        </p:spPr>
        <p:txBody>
          <a:bodyPr wrap="square" rtlCol="0">
            <a:spAutoFit/>
          </a:bodyPr>
          <a:lstStyle/>
          <a:p>
            <a:pPr algn="ctr"/>
            <a:r>
              <a:rPr lang="en-GB" sz="2000" dirty="0">
                <a:solidFill>
                  <a:schemeClr val="accent2"/>
                </a:solidFill>
                <a:effectLst/>
                <a:latin typeface="Calibri" panose="020F0502020204030204" pitchFamily="34" charset="0"/>
                <a:ea typeface="Arial Unicode MS"/>
              </a:rPr>
              <a:t>The global outlook for 2H-2024 is really mixed: The market concerns are now the ongoing weakness of consumer consumption in China, soft trends in automotive (especially EVs) and soft landing in the USA. </a:t>
            </a:r>
            <a:endPar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C8651BA3-44D6-B635-8144-F766CB4A38B9}"/>
              </a:ext>
            </a:extLst>
          </p:cNvPr>
          <p:cNvPicPr>
            <a:picLocks noChangeAspect="1"/>
          </p:cNvPicPr>
          <p:nvPr/>
        </p:nvPicPr>
        <p:blipFill>
          <a:blip r:embed="rId3"/>
          <a:stretch>
            <a:fillRect/>
          </a:stretch>
        </p:blipFill>
        <p:spPr>
          <a:xfrm>
            <a:off x="7188652" y="1245538"/>
            <a:ext cx="4787643" cy="3102942"/>
          </a:xfrm>
          <a:prstGeom prst="rect">
            <a:avLst/>
          </a:prstGeom>
        </p:spPr>
      </p:pic>
      <p:pic>
        <p:nvPicPr>
          <p:cNvPr id="8" name="Picture 7">
            <a:extLst>
              <a:ext uri="{FF2B5EF4-FFF2-40B4-BE49-F238E27FC236}">
                <a16:creationId xmlns:a16="http://schemas.microsoft.com/office/drawing/2014/main" id="{534BF1D2-6DE3-7821-C75F-6F4C4595DB9F}"/>
              </a:ext>
            </a:extLst>
          </p:cNvPr>
          <p:cNvPicPr>
            <a:picLocks noChangeAspect="1"/>
          </p:cNvPicPr>
          <p:nvPr/>
        </p:nvPicPr>
        <p:blipFill>
          <a:blip r:embed="rId4"/>
          <a:stretch>
            <a:fillRect/>
          </a:stretch>
        </p:blipFill>
        <p:spPr>
          <a:xfrm>
            <a:off x="279521" y="1235378"/>
            <a:ext cx="6883950" cy="3844622"/>
          </a:xfrm>
          <a:prstGeom prst="rect">
            <a:avLst/>
          </a:prstGeom>
        </p:spPr>
      </p:pic>
    </p:spTree>
    <p:extLst>
      <p:ext uri="{BB962C8B-B14F-4D97-AF65-F5344CB8AC3E}">
        <p14:creationId xmlns:p14="http://schemas.microsoft.com/office/powerpoint/2010/main" val="623788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C48E1-EAF1-DFE1-9BB4-E41C53E01A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AEB252-A0EE-8AB1-6ABA-90DCB50EC985}"/>
              </a:ext>
            </a:extLst>
          </p:cNvPr>
          <p:cNvSpPr>
            <a:spLocks noGrp="1"/>
          </p:cNvSpPr>
          <p:nvPr>
            <p:ph idx="1"/>
          </p:nvPr>
        </p:nvSpPr>
        <p:spPr>
          <a:xfrm>
            <a:off x="354550" y="1117600"/>
            <a:ext cx="11726740" cy="5730240"/>
          </a:xfrm>
        </p:spPr>
        <p:txBody>
          <a:bodyPr>
            <a:noAutofit/>
          </a:bodyPr>
          <a:lstStyle/>
          <a:p>
            <a:pPr>
              <a:spcAft>
                <a:spcPts val="600"/>
              </a:spcAft>
              <a:buClr>
                <a:schemeClr val="accent6">
                  <a:lumMod val="50000"/>
                </a:schemeClr>
              </a:buClr>
              <a:buFont typeface="Wingdings" panose="05000000000000000000" pitchFamily="2" charset="2"/>
              <a:buChar char="Ø"/>
            </a:pPr>
            <a:r>
              <a:rPr lang="en-GB"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Production of the EU27 chemical sector </a:t>
            </a:r>
            <a:r>
              <a:rPr lang="en-GB" sz="2300" u="sng"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increased for the fourth consecutive quarter since Q3-2023.</a:t>
            </a:r>
            <a:r>
              <a:rPr lang="en-GB"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The EU27 chemical industry seems to have reached its ultimate low in Q2-2023. However, given the lack in demand growth, the European chemical industry production volumes are still far from the pre-Covid levels.</a:t>
            </a:r>
            <a:endParaRPr lang="en-GB" sz="2300" dirty="0">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r>
              <a:rPr lang="en-GB"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Energy is still more expensive than before the crisis and not competitive on a global scale. EU gas prices – currently 4.7</a:t>
            </a:r>
            <a:r>
              <a:rPr lang="tr-TR"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a:t>
            </a:r>
            <a:r>
              <a:rPr lang="tr-TR" sz="2300" dirty="0" err="1">
                <a:solidFill>
                  <a:srgbClr val="595959"/>
                </a:solidFill>
                <a:effectLst/>
                <a:latin typeface="Calibri" panose="020F0502020204030204" pitchFamily="34" charset="0"/>
                <a:ea typeface="Calibri" panose="020F0502020204030204" pitchFamily="34" charset="0"/>
                <a:cs typeface="Calibri" panose="020F0502020204030204" pitchFamily="34" charset="0"/>
              </a:rPr>
              <a:t>times</a:t>
            </a:r>
            <a:r>
              <a:rPr lang="en-GB"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higher than the USA – need to decrease, and overall business confidence in the chemical industry needs to improve.</a:t>
            </a:r>
            <a:endParaRPr lang="en-GB" sz="2300" dirty="0">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r>
              <a:rPr lang="en-GB"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Demand is weak. Incoming orders decline as downstream industry in Europe remains weak. Considering the weaker external demand , </a:t>
            </a:r>
            <a:r>
              <a:rPr lang="en-GB" sz="2300" u="sng"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most EU manufacturing sectors are facing decreasing trade activity levels. </a:t>
            </a:r>
          </a:p>
          <a:p>
            <a:pPr>
              <a:spcAft>
                <a:spcPts val="600"/>
              </a:spcAft>
              <a:buClr>
                <a:schemeClr val="accent6">
                  <a:lumMod val="50000"/>
                </a:schemeClr>
              </a:buClr>
              <a:buFont typeface="Wingdings" panose="05000000000000000000" pitchFamily="2" charset="2"/>
              <a:buChar char="Ø"/>
            </a:pPr>
            <a:r>
              <a:rPr lang="en-GB"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Looking ahead, the global outlook for the </a:t>
            </a:r>
            <a:r>
              <a:rPr lang="en-GB" sz="2300" u="sng"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second half of 2024 is really mixed</a:t>
            </a:r>
            <a:r>
              <a:rPr lang="en-GB" sz="2300" dirty="0">
                <a:solidFill>
                  <a:srgbClr val="595959"/>
                </a:solidFill>
                <a:effectLst/>
                <a:latin typeface="Calibri" panose="020F0502020204030204" pitchFamily="34" charset="0"/>
                <a:ea typeface="Calibri" panose="020F0502020204030204" pitchFamily="34" charset="0"/>
                <a:cs typeface="Calibri" panose="020F0502020204030204" pitchFamily="34" charset="0"/>
              </a:rPr>
              <a:t>: The market concerns are now the ongoing weakness of consumer consumption in China, soft trends in automotive (especially EVs) and soft landing in the USA. Some analysts believe that we should see an improvement after summer. Others think that recovery is still some way off and the demand increase will be limited as economic conditions seem to be weak in Germany and in the USA, and the situation remains unchanged in China. </a:t>
            </a:r>
            <a:endParaRPr lang="en-GB" sz="2300" dirty="0">
              <a:effectLst/>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endParaRPr lang="en-GB" sz="2300" dirty="0">
              <a:effectLst/>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endParaRPr lang="en-GB" sz="23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Title 2">
            <a:extLst>
              <a:ext uri="{FF2B5EF4-FFF2-40B4-BE49-F238E27FC236}">
                <a16:creationId xmlns:a16="http://schemas.microsoft.com/office/drawing/2014/main" id="{B990E61D-FBDE-DF18-CD87-07BE45B62C4D}"/>
              </a:ext>
            </a:extLst>
          </p:cNvPr>
          <p:cNvSpPr>
            <a:spLocks noGrp="1"/>
          </p:cNvSpPr>
          <p:nvPr>
            <p:ph type="title"/>
          </p:nvPr>
        </p:nvSpPr>
        <p:spPr>
          <a:xfrm>
            <a:off x="591319" y="162560"/>
            <a:ext cx="11858257" cy="955040"/>
          </a:xfrm>
          <a:noFill/>
        </p:spPr>
        <p:txBody>
          <a:bodyPr>
            <a:noAutofit/>
          </a:bodyPr>
          <a:lstStyle/>
          <a:p>
            <a:r>
              <a:rPr lang="en-US" sz="3500" b="0" dirty="0">
                <a:solidFill>
                  <a:schemeClr val="accent2"/>
                </a:solidFill>
                <a:latin typeface="+mn-lt"/>
              </a:rPr>
              <a:t>Slight upturn in output in contrast to weak demand and </a:t>
            </a:r>
            <a:br>
              <a:rPr lang="en-US" sz="3500" b="0" dirty="0">
                <a:solidFill>
                  <a:schemeClr val="accent2"/>
                </a:solidFill>
                <a:latin typeface="+mn-lt"/>
              </a:rPr>
            </a:br>
            <a:r>
              <a:rPr lang="en-US" sz="3500" b="0" dirty="0">
                <a:solidFill>
                  <a:schemeClr val="accent2"/>
                </a:solidFill>
                <a:latin typeface="+mn-lt"/>
              </a:rPr>
              <a:t>high energy prices </a:t>
            </a:r>
            <a:endParaRPr lang="en-BE" sz="3500" b="0" dirty="0">
              <a:solidFill>
                <a:schemeClr val="accent2"/>
              </a:solidFill>
              <a:effectLst/>
              <a:latin typeface="+mn-lt"/>
              <a:ea typeface="Calibri" panose="020F0502020204030204" pitchFamily="34" charset="0"/>
              <a:cs typeface="Poppins Bold" panose="00000800000000000000" pitchFamily="2" charset="0"/>
            </a:endParaRPr>
          </a:p>
        </p:txBody>
      </p:sp>
    </p:spTree>
    <p:extLst>
      <p:ext uri="{BB962C8B-B14F-4D97-AF65-F5344CB8AC3E}">
        <p14:creationId xmlns:p14="http://schemas.microsoft.com/office/powerpoint/2010/main" val="38903155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BASF_CONVERTED_TO_TAGS" val="1"/>
  <p:tag name="THINKCELLUNDODONOTDELETE" val="0"/>
  <p:tag name="_WIZ_TASKPANE_WIDTH" val="350"/>
  <p:tag name="_WIZ_TASKPANE_VISIBLE"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alpha val="20000"/>
          </a:srgbClr>
        </a:solidFill>
        <a:ln>
          <a:noFill/>
        </a:ln>
      </a:spPr>
      <a:bodyPr wrap="square"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3" ma:contentTypeDescription="" ma:contentTypeScope="" ma:versionID="8458508cf8d61fcad9c227b2bc53f731">
  <xsd:schema xmlns:xsd="http://www.w3.org/2001/XMLSchema" xmlns:xs="http://www.w3.org/2001/XMLSchema" xmlns:p="http://schemas.microsoft.com/office/2006/metadata/properties" xmlns:ns2="063f955d-52cd-40b2-80f5-70171ea2be06" targetNamespace="http://schemas.microsoft.com/office/2006/metadata/properties" ma:root="true" ma:fieldsID="e2817aa0e95294708cc7476f5830c4bd"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ternalName="AI_SHP_Reference" ma:readOnly="fals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4.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AI_Cluster xmlns="063f955d-52cd-40b2-80f5-70171ea2be06" xsi:nil="true"/>
    <AI_Initial_directory xmlns="063f955d-52cd-40b2-80f5-70171ea2be06" xsi:nil="true"/>
    <AI__x0025__Relevance_B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AI_SHP_Reference xmlns="063f955d-52cd-40b2-80f5-70171ea2be06">20231110-00089</AI_SHP_Reference>
    <AI_Duplicate_status xmlns="063f955d-52cd-40b2-80f5-70171ea2be06" xsi:nil="true"/>
    <Context xmlns="063f955d-52cd-40b2-80f5-70171ea2be06" xsi:nil="true"/>
    <AI__x0025__Relevance_A xmlns="063f955d-52cd-40b2-80f5-70171ea2be06" xsi:nil="true"/>
    <AI_Batch_reference xmlns="063f955d-52cd-40b2-80f5-70171ea2be06" xsi:nil="true"/>
    <AI_Labelling_error xmlns="063f955d-52cd-40b2-80f5-70171ea2be06">false</AI_Labelling_error>
    <jdb7fc4e974a45188d91caad41c9ef17 xmlns="063f955d-52cd-40b2-80f5-70171ea2be06">
      <Terms xmlns="http://schemas.microsoft.com/office/infopath/2007/PartnerControl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 xsi:nil="true"/>
    <AI_AIDB_status_TXT xmlns="063f955d-52cd-40b2-80f5-70171ea2be06" xsi:nil="true"/>
    <AI_Classification_A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Props1.xml><?xml version="1.0" encoding="utf-8"?>
<ds:datastoreItem xmlns:ds="http://schemas.openxmlformats.org/officeDocument/2006/customXml" ds:itemID="{39B2C1B6-FCED-45B9-9C80-BE0D1CC24EEC}">
  <ds:schemaRefs>
    <ds:schemaRef ds:uri="http://schemas.microsoft.com/sharepoint/v3/contenttype/forms"/>
  </ds:schemaRefs>
</ds:datastoreItem>
</file>

<file path=customXml/itemProps2.xml><?xml version="1.0" encoding="utf-8"?>
<ds:datastoreItem xmlns:ds="http://schemas.openxmlformats.org/officeDocument/2006/customXml" ds:itemID="{5AB924AD-7D95-4732-AE74-F5A3C5B7C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f955d-52cd-40b2-80f5-70171ea2b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5F1A22-CB4E-4A7E-B3F7-3BA37E673CF3}">
  <ds:schemaRefs>
    <ds:schemaRef ds:uri="Microsoft.SharePoint.Taxonomy.ContentTypeSync"/>
  </ds:schemaRefs>
</ds:datastoreItem>
</file>

<file path=customXml/itemProps4.xml><?xml version="1.0" encoding="utf-8"?>
<ds:datastoreItem xmlns:ds="http://schemas.openxmlformats.org/officeDocument/2006/customXml" ds:itemID="{92F70FFC-A377-42A9-8FBB-BDB1E2224647}">
  <ds:schemaRefs>
    <ds:schemaRef ds:uri="http://purl.org/dc/elements/1.1/"/>
    <ds:schemaRef ds:uri="063f955d-52cd-40b2-80f5-70171ea2be06"/>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2076</Words>
  <Application>Microsoft Office PowerPoint</Application>
  <PresentationFormat>Geniş ekran</PresentationFormat>
  <Paragraphs>90</Paragraphs>
  <Slides>16</Slides>
  <Notes>16</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16</vt:i4>
      </vt:variant>
    </vt:vector>
  </HeadingPairs>
  <TitlesOfParts>
    <vt:vector size="24" baseType="lpstr">
      <vt:lpstr>Aptos</vt:lpstr>
      <vt:lpstr>Arial</vt:lpstr>
      <vt:lpstr>Calibri</vt:lpstr>
      <vt:lpstr>Calibri Light</vt:lpstr>
      <vt:lpstr>Times New Roman</vt:lpstr>
      <vt:lpstr>Wingdings</vt:lpstr>
      <vt:lpstr>Thème Office</vt:lpstr>
      <vt:lpstr>think-cell Folie</vt:lpstr>
      <vt:lpstr>EU27 Chemical Industry: Latest Developments:  Slight upturn in output in contrast to weak demand and high energy prices     </vt:lpstr>
      <vt:lpstr>PowerPoint Sunusu</vt:lpstr>
      <vt:lpstr>PowerPoint Sunusu</vt:lpstr>
      <vt:lpstr>The current level of overall order books decreased slightly  in July 2024</vt:lpstr>
      <vt:lpstr>European gas prices(July 2024): 4.7 times higher than in the USA</vt:lpstr>
      <vt:lpstr>European gas prices in 2024 (Jan-July): 70% above the pre-crisis levels (2014-2019)</vt:lpstr>
      <vt:lpstr>EU27 chemicals prices, down by 6.0% in 2024 (Jan-June) </vt:lpstr>
      <vt:lpstr>EU27 chemicals capacity utilisation slightly down in Q2-2024</vt:lpstr>
      <vt:lpstr>PowerPoint Sunusu</vt:lpstr>
      <vt:lpstr>Main EU27 countries showed better production results in 2024 (Jan-June)</vt:lpstr>
      <vt:lpstr>EU27 chemicals production is following its slow recovery </vt:lpstr>
      <vt:lpstr>EU27 chemicals exports (€bn) down by about 3% in 1H-2024</vt:lpstr>
      <vt:lpstr>EU27 chemicals imports (€bn) down by 12% in 1H-2024</vt:lpstr>
      <vt:lpstr>EU27 chemicals trade surplus (€bn) up by 54% in 1H-2024</vt:lpstr>
      <vt:lpstr>Global chemicals production, up by 6.1% in 2024 (Jan-June) </vt:lpstr>
      <vt:lpstr>Slight upturn in output in contrast to weak demand and  high energy prices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Gersende DE KERCHOVE</dc:creator>
  <cp:lastModifiedBy>Doğa Tuzcuoğlu</cp:lastModifiedBy>
  <cp:revision>1315</cp:revision>
  <cp:lastPrinted>2023-11-09T07:25:14Z</cp:lastPrinted>
  <dcterms:created xsi:type="dcterms:W3CDTF">2020-12-02T13:51:15Z</dcterms:created>
  <dcterms:modified xsi:type="dcterms:W3CDTF">2024-09-09T13:13:26Z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Classification_to_AIP">
    <vt:i4>0</vt:i4>
  </property>
  <property fmtid="{D5CDD505-2E9C-101B-9397-08002B2CF9AE}" pid="11" name="MSIP_Label_c8c00982-80e1-41e6-a03a-12f4ca954faf_Enabled">
    <vt:lpwstr>False</vt:lpwstr>
  </property>
  <property fmtid="{D5CDD505-2E9C-101B-9397-08002B2CF9AE}" pid="12" name="MSIP_Label_c8c00982-80e1-41e6-a03a-12f4ca954faf_SiteId">
    <vt:lpwstr>ecaa386b-c8df-4ce0-ad01-740cbdb5ba55</vt:lpwstr>
  </property>
  <property fmtid="{D5CDD505-2E9C-101B-9397-08002B2CF9AE}" pid="13" name="MSIP_Label_c8c00982-80e1-41e6-a03a-12f4ca954faf_Owner">
    <vt:lpwstr>WesterPe@BASFAD.BASF.NET</vt:lpwstr>
  </property>
  <property fmtid="{D5CDD505-2E9C-101B-9397-08002B2CF9AE}" pid="14" name="MSIP_Label_c8c00982-80e1-41e6-a03a-12f4ca954faf_SetDate">
    <vt:lpwstr>2021-03-10T13:40:47.1885168Z</vt:lpwstr>
  </property>
  <property fmtid="{D5CDD505-2E9C-101B-9397-08002B2CF9AE}" pid="15" name="MSIP_Label_c8c00982-80e1-41e6-a03a-12f4ca954faf_Name">
    <vt:lpwstr>Internal</vt:lpwstr>
  </property>
  <property fmtid="{D5CDD505-2E9C-101B-9397-08002B2CF9AE}" pid="16" name="MSIP_Label_c8c00982-80e1-41e6-a03a-12f4ca954faf_Application">
    <vt:lpwstr>Microsoft Azure Information Protection</vt:lpwstr>
  </property>
  <property fmtid="{D5CDD505-2E9C-101B-9397-08002B2CF9AE}" pid="17" name="MSIP_Label_c8c00982-80e1-41e6-a03a-12f4ca954faf_ActionId">
    <vt:lpwstr>80ddc483-be77-442c-b974-2d0a79931598</vt:lpwstr>
  </property>
  <property fmtid="{D5CDD505-2E9C-101B-9397-08002B2CF9AE}" pid="18" name="MSIP_Label_c8c00982-80e1-41e6-a03a-12f4ca954faf_Extended_MSFT_Method">
    <vt:lpwstr>Automatic</vt:lpwstr>
  </property>
  <property fmtid="{D5CDD505-2E9C-101B-9397-08002B2CF9AE}" pid="19" name="MSIP_Label_06530cf4-8573-4c29-a912-bbcdac835909_Enabled">
    <vt:lpwstr>False</vt:lpwstr>
  </property>
  <property fmtid="{D5CDD505-2E9C-101B-9397-08002B2CF9AE}" pid="20" name="MSIP_Label_06530cf4-8573-4c29-a912-bbcdac835909_SiteId">
    <vt:lpwstr>ecaa386b-c8df-4ce0-ad01-740cbdb5ba55</vt:lpwstr>
  </property>
  <property fmtid="{D5CDD505-2E9C-101B-9397-08002B2CF9AE}" pid="21" name="MSIP_Label_06530cf4-8573-4c29-a912-bbcdac835909_Owner">
    <vt:lpwstr>WesterPe@BASFAD.BASF.NET</vt:lpwstr>
  </property>
  <property fmtid="{D5CDD505-2E9C-101B-9397-08002B2CF9AE}" pid="22" name="MSIP_Label_06530cf4-8573-4c29-a912-bbcdac835909_SetDate">
    <vt:lpwstr>2021-03-10T13:40:47.1885168Z</vt:lpwstr>
  </property>
  <property fmtid="{D5CDD505-2E9C-101B-9397-08002B2CF9AE}" pid="23" name="MSIP_Label_06530cf4-8573-4c29-a912-bbcdac835909_Name">
    <vt:lpwstr>Unprotected</vt:lpwstr>
  </property>
  <property fmtid="{D5CDD505-2E9C-101B-9397-08002B2CF9AE}" pid="24" name="MSIP_Label_06530cf4-8573-4c29-a912-bbcdac835909_Application">
    <vt:lpwstr>Microsoft Azure Information Protection</vt:lpwstr>
  </property>
  <property fmtid="{D5CDD505-2E9C-101B-9397-08002B2CF9AE}" pid="25" name="MSIP_Label_06530cf4-8573-4c29-a912-bbcdac835909_ActionId">
    <vt:lpwstr>80ddc483-be77-442c-b974-2d0a79931598</vt:lpwstr>
  </property>
  <property fmtid="{D5CDD505-2E9C-101B-9397-08002B2CF9AE}" pid="26" name="MSIP_Label_06530cf4-8573-4c29-a912-bbcdac835909_Parent">
    <vt:lpwstr>c8c00982-80e1-41e6-a03a-12f4ca954faf</vt:lpwstr>
  </property>
  <property fmtid="{D5CDD505-2E9C-101B-9397-08002B2CF9AE}" pid="27" name="MSIP_Label_06530cf4-8573-4c29-a912-bbcdac835909_Extended_MSFT_Method">
    <vt:lpwstr>Automatic</vt:lpwstr>
  </property>
  <property fmtid="{D5CDD505-2E9C-101B-9397-08002B2CF9AE}" pid="28" name="TaxKeyword">
    <vt:lpwstr/>
  </property>
  <property fmtid="{D5CDD505-2E9C-101B-9397-08002B2CF9AE}" pid="29" name="AI_AIDB_status_MM">
    <vt:lpwstr/>
  </property>
  <property fmtid="{D5CDD505-2E9C-101B-9397-08002B2CF9AE}" pid="30" name="Confidentiality">
    <vt:lpwstr>8;#3 - Internal use only|444dad51-745a-4285-abc9-4365fac0ec25</vt:lpwstr>
  </property>
  <property fmtid="{D5CDD505-2E9C-101B-9397-08002B2CF9AE}" pid="31" name="TaxKeywordTaxHTField">
    <vt:lpwstr/>
  </property>
  <property fmtid="{D5CDD505-2E9C-101B-9397-08002B2CF9AE}" pid="32" name="Document_Type">
    <vt:lpwstr>9;#NA|985ce182-55de-4937-95b7-506adedf733b</vt:lpwstr>
  </property>
  <property fmtid="{D5CDD505-2E9C-101B-9397-08002B2CF9AE}" pid="33" name="AI_Normalisation_status">
    <vt:lpwstr/>
  </property>
  <property fmtid="{D5CDD505-2E9C-101B-9397-08002B2CF9AE}" pid="34" name="Document_status">
    <vt:lpwstr>7;#Being worked on|61239119-fb6b-4477-99a9-0d9e8dd1a49e</vt:lpwstr>
  </property>
  <property fmtid="{D5CDD505-2E9C-101B-9397-08002B2CF9AE}" pid="35" name="GDPR">
    <vt:lpwstr>10;#NA|3fbde490-865b-454f-b890-2db0972ec210</vt:lpwstr>
  </property>
  <property fmtid="{D5CDD505-2E9C-101B-9397-08002B2CF9AE}" pid="36" name="MediaServiceImageTags">
    <vt:lpwstr/>
  </property>
  <property fmtid="{D5CDD505-2E9C-101B-9397-08002B2CF9AE}" pid="37" name="lcf76f155ced4ddcb4097134ff3c332f">
    <vt:lpwstr/>
  </property>
  <property fmtid="{D5CDD505-2E9C-101B-9397-08002B2CF9AE}" pid="38" name="MSIP_Label_a31278c8-9e0c-4164-90a5-45ac4b30bdbb_Enabled">
    <vt:lpwstr>true</vt:lpwstr>
  </property>
  <property fmtid="{D5CDD505-2E9C-101B-9397-08002B2CF9AE}" pid="39" name="MSIP_Label_a31278c8-9e0c-4164-90a5-45ac4b30bdbb_SetDate">
    <vt:lpwstr>2023-10-16T09:35:55Z</vt:lpwstr>
  </property>
  <property fmtid="{D5CDD505-2E9C-101B-9397-08002B2CF9AE}" pid="40" name="MSIP_Label_a31278c8-9e0c-4164-90a5-45ac4b30bdbb_Method">
    <vt:lpwstr>Standard</vt:lpwstr>
  </property>
  <property fmtid="{D5CDD505-2E9C-101B-9397-08002B2CF9AE}" pid="41" name="MSIP_Label_a31278c8-9e0c-4164-90a5-45ac4b30bdbb_Name">
    <vt:lpwstr>Public</vt:lpwstr>
  </property>
  <property fmtid="{D5CDD505-2E9C-101B-9397-08002B2CF9AE}" pid="42" name="MSIP_Label_a31278c8-9e0c-4164-90a5-45ac4b30bdbb_SiteId">
    <vt:lpwstr>2aa31c1f-01c3-45fb-ac5d-93315bf8649e</vt:lpwstr>
  </property>
  <property fmtid="{D5CDD505-2E9C-101B-9397-08002B2CF9AE}" pid="43" name="MSIP_Label_a31278c8-9e0c-4164-90a5-45ac4b30bdbb_ActionId">
    <vt:lpwstr>39b16c32-70f5-42d1-a1e0-d1cbf3019ad2</vt:lpwstr>
  </property>
  <property fmtid="{D5CDD505-2E9C-101B-9397-08002B2CF9AE}" pid="44" name="MSIP_Label_a31278c8-9e0c-4164-90a5-45ac4b30bdbb_ContentBits">
    <vt:lpwstr>0</vt:lpwstr>
  </property>
</Properties>
</file>